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85" r:id="rId1"/>
    <p:sldMasterId id="2147484948" r:id="rId2"/>
  </p:sldMasterIdLst>
  <p:notesMasterIdLst>
    <p:notesMasterId r:id="rId45"/>
  </p:notesMasterIdLst>
  <p:handoutMasterIdLst>
    <p:handoutMasterId r:id="rId46"/>
  </p:handoutMasterIdLst>
  <p:sldIdLst>
    <p:sldId id="1920" r:id="rId3"/>
    <p:sldId id="4311" r:id="rId4"/>
    <p:sldId id="8417" r:id="rId5"/>
    <p:sldId id="8416" r:id="rId6"/>
    <p:sldId id="359" r:id="rId7"/>
    <p:sldId id="1623" r:id="rId8"/>
    <p:sldId id="1624" r:id="rId9"/>
    <p:sldId id="1625" r:id="rId10"/>
    <p:sldId id="1542" r:id="rId11"/>
    <p:sldId id="8411" r:id="rId12"/>
    <p:sldId id="1886" r:id="rId13"/>
    <p:sldId id="8413" r:id="rId14"/>
    <p:sldId id="8412" r:id="rId15"/>
    <p:sldId id="8410" r:id="rId16"/>
    <p:sldId id="8418" r:id="rId17"/>
    <p:sldId id="1932" r:id="rId18"/>
    <p:sldId id="1936" r:id="rId19"/>
    <p:sldId id="1968" r:id="rId20"/>
    <p:sldId id="1942" r:id="rId21"/>
    <p:sldId id="1944" r:id="rId22"/>
    <p:sldId id="1943" r:id="rId23"/>
    <p:sldId id="8426" r:id="rId24"/>
    <p:sldId id="8420" r:id="rId25"/>
    <p:sldId id="8419" r:id="rId26"/>
    <p:sldId id="8421" r:id="rId27"/>
    <p:sldId id="8422" r:id="rId28"/>
    <p:sldId id="1949" r:id="rId29"/>
    <p:sldId id="1946" r:id="rId30"/>
    <p:sldId id="1947" r:id="rId31"/>
    <p:sldId id="1950" r:id="rId32"/>
    <p:sldId id="1948" r:id="rId33"/>
    <p:sldId id="8430" r:id="rId34"/>
    <p:sldId id="8433" r:id="rId35"/>
    <p:sldId id="1940" r:id="rId36"/>
    <p:sldId id="8423" r:id="rId37"/>
    <p:sldId id="1945" r:id="rId38"/>
    <p:sldId id="1951" r:id="rId39"/>
    <p:sldId id="1957" r:id="rId40"/>
    <p:sldId id="1958" r:id="rId41"/>
    <p:sldId id="1965" r:id="rId42"/>
    <p:sldId id="8434" r:id="rId43"/>
    <p:sldId id="1611"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E6EBED"/>
    <a:srgbClr val="E6EAEB"/>
    <a:srgbClr val="30E5D0"/>
    <a:srgbClr val="E7EBEC"/>
    <a:srgbClr val="E6EAEC"/>
    <a:srgbClr val="E7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77423" autoAdjust="0"/>
  </p:normalViewPr>
  <p:slideViewPr>
    <p:cSldViewPr snapToGrid="0">
      <p:cViewPr varScale="1">
        <p:scale>
          <a:sx n="96" d="100"/>
          <a:sy n="96" d="100"/>
        </p:scale>
        <p:origin x="1421" y="77"/>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7" d="100"/>
        <a:sy n="77" d="100"/>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5/31/2019 10:21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5/31/2019 10:21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developers we need to be able to reach every platform on the planet. And that is the goal of .NET enabling developers to build for these devices with unique frameworks optimized for each. </a:t>
            </a:r>
          </a:p>
          <a:p>
            <a:endParaRPr lang="en-US" dirty="0"/>
          </a:p>
          <a:p>
            <a:r>
              <a:rPr lang="en-US" dirty="0"/>
              <a:t>Today, we will look at what the Xamarin platform and framework, which are part of .NET offer.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19960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user interface? Just like APIs you can build the native UI for each platform. However, many developers choose to share all or most of the UI with Xamarin.Forms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47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look more at Xamarin.Forms, but now we can see a full picture of what goes into 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14</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real-time applications and how to build there. There are many scenarios today from chat, gaming, and other connected devices and there are times when you and your users and communication to happen in real-time.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11867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where </a:t>
            </a:r>
            <a:r>
              <a:rPr lang="en-US" dirty="0" err="1"/>
              <a:t>SignalR</a:t>
            </a:r>
            <a:r>
              <a:rPr lang="en-US" dirty="0"/>
              <a:t> comes in to help developers build real-time applications.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741424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SignalR</a:t>
            </a:r>
            <a:r>
              <a:rPr lang="en-US" dirty="0"/>
              <a:t> handles all real-time communication to any device using a series of different methods including WebSocket, Server-sent events, and long-polling. The great thing here is that you don’t have to worry about it, you just write code and </a:t>
            </a:r>
            <a:r>
              <a:rPr lang="en-US" dirty="0" err="1"/>
              <a:t>SignalR</a:t>
            </a:r>
            <a:r>
              <a:rPr lang="en-US" dirty="0"/>
              <a:t> handles it all for you.</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21848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scenarios that </a:t>
            </a:r>
            <a:r>
              <a:rPr lang="en-US" dirty="0" err="1"/>
              <a:t>SignalR</a:t>
            </a:r>
            <a:r>
              <a:rPr lang="en-US" dirty="0"/>
              <a:t> can cover. Let’s say you have all hundreds of devices that you need to send messages to. Here are a few different ways you could send a message.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56083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a:r>
            <a:r>
              <a:rPr lang="en-US" dirty="0" err="1"/>
              <a:t>SignalR</a:t>
            </a:r>
            <a:r>
              <a:rPr lang="en-US" dirty="0"/>
              <a:t> could simply broadcast a message to all devices that are connected.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22616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segment the devices and only send a message to a “group” based on a unique name.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04001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you have the ability to send a message to a single user based on it’s id that is generated automatically for you.</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782006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works a little bit like this: </a:t>
            </a:r>
          </a:p>
          <a:p>
            <a:r>
              <a:rPr lang="en-US" dirty="0"/>
              <a:t>You have a “</a:t>
            </a:r>
            <a:r>
              <a:rPr lang="en-US" dirty="0" err="1"/>
              <a:t>SignalR</a:t>
            </a:r>
            <a:r>
              <a:rPr lang="en-US" dirty="0"/>
              <a:t> Hub” that handles all of the communication. And if could decide to send out a message to all connected to devices.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26527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the core architecture which enables huge amount of code sharing across apps. You can build stunning applications with high fidelity. Let’s talk about what is in each of these blocks, first with the head projects, platform APIs, and user interface. The business logic is just .NET code that can always be shared with other .NET platforms.</a:t>
            </a:r>
          </a:p>
        </p:txBody>
      </p:sp>
    </p:spTree>
    <p:extLst>
      <p:ext uri="{BB962C8B-B14F-4D97-AF65-F5344CB8AC3E}">
        <p14:creationId xmlns:p14="http://schemas.microsoft.com/office/powerpoint/2010/main" val="226045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you may have one of the devices send a message to the Hub and then the Hub relays this to all connected devices.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17114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backend you can leverage </a:t>
            </a:r>
            <a:r>
              <a:rPr lang="en-US" dirty="0" err="1"/>
              <a:t>SignalR</a:t>
            </a:r>
            <a:r>
              <a:rPr lang="en-US" dirty="0"/>
              <a:t> self hosted via ASP.NET Core and C# or a Azure service that I will talk more about later.</a:t>
            </a:r>
          </a:p>
          <a:p>
            <a:endParaRPr lang="en-US" dirty="0"/>
          </a:p>
          <a:p>
            <a:r>
              <a:rPr lang="en-US" dirty="0"/>
              <a:t>On the client side you can integrate it into any C#/.NET app including Xamarin, Web app with (JS or TS), or java app.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45028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a quick application that sends out message to all clients when a new item is added in the backend.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26028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scenarios and apps built with </a:t>
            </a:r>
            <a:r>
              <a:rPr lang="en-US" dirty="0" err="1"/>
              <a:t>SignalR</a:t>
            </a:r>
            <a:r>
              <a:rPr lang="en-US" dirty="0"/>
              <a:t> like chat apps. Here we have an app that can broadcast to everyone or individual users.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16276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Collaborative whiteboard drawing apps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551845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Flight data playback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454872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in data like a change in </a:t>
            </a:r>
            <a:r>
              <a:rPr lang="en-US" dirty="0" err="1"/>
              <a:t>CosmosDB</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721618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scenarios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658905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one of these with Xamarin and walk through a chat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158824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 about the backends with ASP.NET Core or Azure </a:t>
            </a:r>
            <a:r>
              <a:rPr lang="en-US" dirty="0" err="1"/>
              <a:t>SignalR</a:t>
            </a:r>
            <a:r>
              <a:rPr lang="en-US" dirty="0"/>
              <a:t> service… well what is Azure </a:t>
            </a:r>
            <a:r>
              <a:rPr lang="en-US" dirty="0" err="1"/>
              <a:t>SignalR</a:t>
            </a:r>
            <a:r>
              <a:rPr lang="en-US" dirty="0"/>
              <a:t> Service and why would you want to use it? Well mostly because of scale!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14625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.NET and Window development we always had the .NET Framework which offers tons of APIs for developers to use. When you want to target desktop or web, you download a SDK and get platform APIs.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5/31/2019 10:21 AM</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42433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t>
            </a:r>
            <a:r>
              <a:rPr lang="en-US" dirty="0" err="1"/>
              <a:t>SignalR</a:t>
            </a:r>
            <a:r>
              <a:rPr lang="en-US" dirty="0"/>
              <a:t> Service can handle up to 100,000 concurrent connections! Which is very impressive and it handles it all for you.</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34202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 server or app directly talks to the </a:t>
            </a:r>
            <a:r>
              <a:rPr lang="en-US" dirty="0" err="1"/>
              <a:t>SignalR</a:t>
            </a:r>
            <a:r>
              <a:rPr lang="en-US" dirty="0"/>
              <a:t> </a:t>
            </a:r>
            <a:r>
              <a:rPr lang="en-US" dirty="0" err="1"/>
              <a:t>Serivce</a:t>
            </a:r>
            <a:r>
              <a:rPr lang="en-US" dirty="0"/>
              <a:t> and it handles the rest.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594140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works great is that this plays very nice with Azure Functions to handle the bridge between all of the clients and Azure </a:t>
            </a:r>
            <a:r>
              <a:rPr lang="en-US" dirty="0" err="1"/>
              <a:t>SignalR</a:t>
            </a:r>
            <a:r>
              <a:rPr lang="en-US" dirty="0"/>
              <a:t> so you don’t have to have a server running.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359300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you can program in many languages on the backend and on the front end.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748495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very easy to get started in azure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899964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put it into Serverless mode and there is even a free tier that has up to 20 connections at one time for free for testing.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065252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great scenario here would be creating a real-time caption app that can use Cognitive Services to translate speech and then send it to a function that communicates to </a:t>
            </a:r>
            <a:r>
              <a:rPr lang="en-US" dirty="0" err="1"/>
              <a:t>SignalR</a:t>
            </a:r>
            <a:r>
              <a:rPr lang="en-US" dirty="0"/>
              <a:t> Service that handles everything.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5/31/2019 10:21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116955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5/31/2019</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the Xamarin platform does for iOS, Android, macOS, </a:t>
            </a:r>
            <a:r>
              <a:rPr lang="en-US" dirty="0" err="1"/>
              <a:t>watchOS</a:t>
            </a:r>
            <a:r>
              <a:rPr lang="en-US" dirty="0"/>
              <a:t>, and </a:t>
            </a:r>
            <a:r>
              <a:rPr lang="en-US" dirty="0" err="1"/>
              <a:t>tvOS</a:t>
            </a:r>
            <a:r>
              <a:rPr lang="en-US" dirty="0"/>
              <a:t> is bring .NET directly to them and the platform delivers “C# bindings” around the native APIs. So you have access to everything, directly in C#.</a:t>
            </a:r>
          </a:p>
          <a:p>
            <a:endParaRPr lang="en-US" dirty="0"/>
          </a:p>
          <a:p>
            <a:r>
              <a:rPr lang="en-US" dirty="0"/>
              <a:t>Here we see just a few of the thousands of APIs available for iOS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5/31/2019 10:21 AM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is true for Android with thousands of APIs beyond these. In addition, the Xamarin platform delivers essential integrations which we will talk about such as Google Play services and the support libraries.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5/31/2019 10:21 AM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All of this work can be done in an astonishing IDE, Visual Studio! You can harness the complete power of this IDE and all of it’s amazing Intellisense, code cleanup, and extensions, and build iOS and Android apps directly on your Windows PC.</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2740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Best of all there is Visual Studio for Mac, bringing many workloads from Windows directly to macOS. The same projects and same solutions open.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590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50" dirty="0">
                <a:latin typeface="Segoe UI"/>
                <a:cs typeface="Segoe UI"/>
              </a:rPr>
              <a:t>In addition to the native APIs, Xamarin also includes </a:t>
            </a:r>
            <a:r>
              <a:rPr lang="en-US" sz="850" dirty="0" err="1">
                <a:latin typeface="Segoe UI"/>
                <a:cs typeface="Segoe UI"/>
              </a:rPr>
              <a:t>Xamarin.Essentials</a:t>
            </a:r>
            <a:r>
              <a:rPr lang="en-US" sz="850" dirty="0">
                <a:latin typeface="Segoe UI"/>
                <a:cs typeface="Segoe UI"/>
              </a:rPr>
              <a:t>. An open source library that abstracts common native features into a single cross platform API for iOS, Android, and Windows. These are APIs that exist across each platform so why not bring them together.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5/31/2019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if we look a bit further, this is what our app architecture looks like.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12</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904751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74828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929023"/>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953410"/>
      </p:ext>
    </p:extLst>
  </p:cSld>
  <p:clrMapOvr>
    <a:masterClrMapping/>
  </p:clrMapOvr>
  <p:transition>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Sample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1873015659"/>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6199292"/>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586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603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0755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White Background">
    <p:bg>
      <p:bgPr>
        <a:solidFill>
          <a:schemeClr val="bg1"/>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lang="en-US"/>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1679709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82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390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598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55193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4981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1233876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404943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9028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579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672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248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448265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2435293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615035"/>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376742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2497981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597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3007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5670376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0701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0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667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8130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803948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55003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10735986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412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098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0785876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55941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679103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_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2684914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2220353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28302969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7328781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18821"/>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25456614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3651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3637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716296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3009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2594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566752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23565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908621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2932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1296661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47305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30615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3120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6618768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71967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1733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06798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195893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53654613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4888498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407523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0755677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5082361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61838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6889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61695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470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18225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3800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440339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3544415267"/>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2236413935"/>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
        <p:nvSpPr>
          <p:cNvPr id="20" name="Title Placeholder 1">
            <a:extLst>
              <a:ext uri="{FF2B5EF4-FFF2-40B4-BE49-F238E27FC236}">
                <a16:creationId xmlns:a16="http://schemas.microsoft.com/office/drawing/2014/main" id="{8388E763-F016-4DAB-BC11-B1F4CF734610}"/>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21" name="Text Placeholder 3">
            <a:extLst>
              <a:ext uri="{FF2B5EF4-FFF2-40B4-BE49-F238E27FC236}">
                <a16:creationId xmlns:a16="http://schemas.microsoft.com/office/drawing/2014/main" id="{1276F5A6-2B51-4929-A33A-450C9AA9ADC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ID" hidden="1">
            <a:extLst>
              <a:ext uri="{FF2B5EF4-FFF2-40B4-BE49-F238E27FC236}">
                <a16:creationId xmlns:a16="http://schemas.microsoft.com/office/drawing/2014/main" id="{09E5F0E3-F83C-4491-92F0-4E422C38F4A9}"/>
              </a:ext>
            </a:extLst>
          </p:cNvPr>
          <p:cNvGrpSpPr/>
          <p:nvPr userDrawn="1"/>
        </p:nvGrpSpPr>
        <p:grpSpPr>
          <a:xfrm>
            <a:off x="0" y="0"/>
            <a:ext cx="12192000" cy="6858000"/>
            <a:chOff x="0" y="0"/>
            <a:chExt cx="12192000" cy="6858000"/>
          </a:xfrm>
        </p:grpSpPr>
        <p:cxnSp>
          <p:nvCxnSpPr>
            <p:cNvPr id="23" name="Straight Connector 22">
              <a:extLst>
                <a:ext uri="{FF2B5EF4-FFF2-40B4-BE49-F238E27FC236}">
                  <a16:creationId xmlns:a16="http://schemas.microsoft.com/office/drawing/2014/main" id="{9EADD229-CCD1-4EFD-B848-D13AC85F0A4C}"/>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CF0DCB7-2971-45C2-8414-7D8A882A4A1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084795-9E8F-4B51-9269-C2019AC54DA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39F991-23D5-4F5D-BA26-BA5B052137C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D526916-C394-4DFD-85B4-23AC4E3315A5}"/>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C03017-65D9-4B3E-A8D7-DA83608BC4C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6939D-F38B-4BDA-A2A6-0B536D0CF760}"/>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928F71-FDF6-407F-8F00-AFB53318069E}"/>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BCFAA4C-AF22-459E-9C4B-EFC70910263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0DA23D-993C-4C03-B580-A93DA072B3F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0D80B45-3444-45A8-8D64-31289DC607A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39298C6-1ED7-4F66-BA0A-BA818CF4523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7B48A20-7505-497C-91AD-71A149C7A3A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4AC8A47-7857-414B-A417-BDADE5223F5B}"/>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CC4E85-6436-4E2A-ACF7-4AA57F6F3C9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0899AB3-464A-439B-81CD-82A6EA68088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E6AFE9E-42D9-45B0-B7C9-FBD953DD1A4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8002B71-9AD0-4FF2-9B0A-C1E6401F1D38}"/>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D2799E9-95FA-4C46-8607-DFF40CA415C8}"/>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9A2352-7A35-4B8C-A231-33AA73281B6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731628-B9DD-4C68-95E1-8B552BB8FFF5}"/>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0F5BE1-E7C8-4A33-874C-669590121B4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169F7DF-9074-4D66-84A4-6E0B11912C8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A539F3C-0CC8-4614-B286-81C9A5B08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06CE7A-7BFF-410D-A5AB-65AD4247DB8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FB51C8-5197-48D8-84E4-3EE09C22BF47}"/>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E813D41-9ED6-495B-9D27-20ED5298DE9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CCE2331-B687-473D-929A-2BF067AF511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FDDDC1C-1780-478A-A66B-B3C028D51CF9}"/>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58CA623-8B4E-4173-98F1-6FE68FD6A88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BFEE4D-FB18-4F09-A305-A1A38F3BD0E9}"/>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D3BE65E-632C-4DFB-818A-B8C05FA19AC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ECD16B8-C0C0-46E8-8620-92BD04ACB47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D363A2E-3D9A-44AD-A849-BB4F768DA82E}"/>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0" name=".64 square" hidden="1">
            <a:extLst>
              <a:ext uri="{FF2B5EF4-FFF2-40B4-BE49-F238E27FC236}">
                <a16:creationId xmlns:a16="http://schemas.microsoft.com/office/drawing/2014/main" id="{16F20155-E6C6-46AF-9EBB-2F4091E6850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1" name=".32 square" hidden="1">
            <a:extLst>
              <a:ext uri="{FF2B5EF4-FFF2-40B4-BE49-F238E27FC236}">
                <a16:creationId xmlns:a16="http://schemas.microsoft.com/office/drawing/2014/main" id="{FBD6AB68-11AC-4241-B7ED-508388CE617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7B93011-156A-487E-A1ED-7119133E24C7}"/>
              </a:ext>
              <a:ext uri="{C183D7F6-B498-43B3-948B-1728B52AA6E4}">
                <adec:decorative xmlns:adec="http://schemas.microsoft.com/office/drawing/2017/decorative" val="0"/>
              </a:ext>
            </a:extLst>
          </p:cNvPr>
          <p:cNvPicPr>
            <a:picLocks noChangeAspect="1"/>
          </p:cNvPicPr>
          <p:nvPr userDrawn="1"/>
        </p:nvPicPr>
        <p:blipFill rotWithShape="1">
          <a:blip r:embed="rId23"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7187379"/>
      </p:ext>
    </p:extLst>
  </p:cSld>
  <p:clrMap bg1="lt1" tx1="dk1" bg2="lt2" tx2="dk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6" r:id="rId10"/>
    <p:sldLayoutId id="2147484897" r:id="rId11"/>
    <p:sldLayoutId id="2147484898" r:id="rId12"/>
    <p:sldLayoutId id="2147484899" r:id="rId13"/>
    <p:sldLayoutId id="2147484900" r:id="rId14"/>
    <p:sldLayoutId id="2147484902" r:id="rId15"/>
    <p:sldLayoutId id="2147484905" r:id="rId16"/>
    <p:sldLayoutId id="2147484907" r:id="rId17"/>
    <p:sldLayoutId id="2147484944" r:id="rId18"/>
    <p:sldLayoutId id="2147484945" r:id="rId19"/>
    <p:sldLayoutId id="2147484946" r:id="rId20"/>
    <p:sldLayoutId id="2147484947" r:id="rId2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65197680"/>
      </p:ext>
    </p:extLst>
  </p:cSld>
  <p:clrMap bg1="lt1" tx1="dk1" bg2="lt2" tx2="dk2" accent1="accent1" accent2="accent2" accent3="accent3" accent4="accent4" accent5="accent5" accent6="accent6" hlink="hlink" folHlink="folHlink"/>
  <p:sldLayoutIdLst>
    <p:sldLayoutId id="2147484949" r:id="rId1"/>
    <p:sldLayoutId id="2147484950" r:id="rId2"/>
    <p:sldLayoutId id="2147484951" r:id="rId3"/>
    <p:sldLayoutId id="2147484952" r:id="rId4"/>
    <p:sldLayoutId id="2147484953" r:id="rId5"/>
    <p:sldLayoutId id="2147484954" r:id="rId6"/>
    <p:sldLayoutId id="2147484955" r:id="rId7"/>
    <p:sldLayoutId id="2147484956" r:id="rId8"/>
    <p:sldLayoutId id="2147484957" r:id="rId9"/>
    <p:sldLayoutId id="2147484958" r:id="rId10"/>
    <p:sldLayoutId id="2147484959" r:id="rId11"/>
    <p:sldLayoutId id="2147484960" r:id="rId12"/>
    <p:sldLayoutId id="2147484961" r:id="rId13"/>
    <p:sldLayoutId id="2147484962" r:id="rId14"/>
    <p:sldLayoutId id="2147484963" r:id="rId15"/>
    <p:sldLayoutId id="2147484964" r:id="rId16"/>
    <p:sldLayoutId id="2147484965" r:id="rId17"/>
    <p:sldLayoutId id="2147484966" r:id="rId18"/>
    <p:sldLayoutId id="2147484967" r:id="rId19"/>
    <p:sldLayoutId id="2147484968" r:id="rId20"/>
    <p:sldLayoutId id="2147484969" r:id="rId21"/>
    <p:sldLayoutId id="2147484970" r:id="rId22"/>
    <p:sldLayoutId id="2147484971" r:id="rId23"/>
    <p:sldLayoutId id="2147484972" r:id="rId24"/>
    <p:sldLayoutId id="2147484973" r:id="rId25"/>
    <p:sldLayoutId id="2147484974" r:id="rId26"/>
    <p:sldLayoutId id="2147484975" r:id="rId27"/>
    <p:sldLayoutId id="2147484976" r:id="rId28"/>
    <p:sldLayoutId id="2147484977" r:id="rId29"/>
    <p:sldLayoutId id="2147484978" r:id="rId30"/>
    <p:sldLayoutId id="2147484979" r:id="rId31"/>
    <p:sldLayoutId id="2147484980" r:id="rId32"/>
    <p:sldLayoutId id="2147484981" r:id="rId33"/>
    <p:sldLayoutId id="2147484982" r:id="rId34"/>
    <p:sldLayoutId id="2147484983" r:id="rId35"/>
    <p:sldLayoutId id="2147484984" r:id="rId36"/>
    <p:sldLayoutId id="2147484985" r:id="rId37"/>
    <p:sldLayoutId id="2147484986" r:id="rId38"/>
    <p:sldLayoutId id="2147484987" r:id="rId39"/>
    <p:sldLayoutId id="2147484988" r:id="rId40"/>
    <p:sldLayoutId id="2147484989" r:id="rId41"/>
    <p:sldLayoutId id="2147484990" r:id="rId42"/>
    <p:sldLayoutId id="2147484991" r:id="rId43"/>
    <p:sldLayoutId id="2147484992" r:id="rId44"/>
    <p:sldLayoutId id="2147484993" r:id="rId45"/>
    <p:sldLayoutId id="2147484994" r:id="rId46"/>
    <p:sldLayoutId id="2147484995" r:id="rId47"/>
    <p:sldLayoutId id="2147484996" r:id="rId48"/>
    <p:sldLayoutId id="2147484997" r:id="rId49"/>
    <p:sldLayoutId id="2147484998" r:id="rId50"/>
    <p:sldLayoutId id="2147484999" r:id="rId51"/>
    <p:sldLayoutId id="2147485000" r:id="rId52"/>
    <p:sldLayoutId id="2147485001" r:id="rId53"/>
    <p:sldLayoutId id="2147485002" r:id="rId54"/>
    <p:sldLayoutId id="2147485003" r:id="rId55"/>
    <p:sldLayoutId id="2147485004" r:id="rId56"/>
    <p:sldLayoutId id="2147485005" r:id="rId5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4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svg"/><Relationship Id="rId26" Type="http://schemas.openxmlformats.org/officeDocument/2006/relationships/image" Target="../media/image66.svg"/><Relationship Id="rId3" Type="http://schemas.openxmlformats.org/officeDocument/2006/relationships/image" Target="../media/image43.png"/><Relationship Id="rId21" Type="http://schemas.openxmlformats.org/officeDocument/2006/relationships/image" Target="../media/image61.png"/><Relationship Id="rId34" Type="http://schemas.openxmlformats.org/officeDocument/2006/relationships/image" Target="../media/image74.sv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73.png"/><Relationship Id="rId2" Type="http://schemas.openxmlformats.org/officeDocument/2006/relationships/notesSlide" Target="../notesSlides/notesSlide14.xml"/><Relationship Id="rId16" Type="http://schemas.openxmlformats.org/officeDocument/2006/relationships/image" Target="../media/image56.svg"/><Relationship Id="rId20" Type="http://schemas.openxmlformats.org/officeDocument/2006/relationships/image" Target="../media/image60.svg"/><Relationship Id="rId29" Type="http://schemas.openxmlformats.org/officeDocument/2006/relationships/image" Target="../media/image69.png"/><Relationship Id="rId1" Type="http://schemas.openxmlformats.org/officeDocument/2006/relationships/slideLayout" Target="../slideLayouts/slideLayout16.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64.svg"/><Relationship Id="rId32" Type="http://schemas.openxmlformats.org/officeDocument/2006/relationships/image" Target="../media/image72.svg"/><Relationship Id="rId37" Type="http://schemas.openxmlformats.org/officeDocument/2006/relationships/image" Target="../media/image42.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svg"/><Relationship Id="rId36" Type="http://schemas.openxmlformats.org/officeDocument/2006/relationships/image" Target="../media/image76.svg"/><Relationship Id="rId10" Type="http://schemas.openxmlformats.org/officeDocument/2006/relationships/image" Target="../media/image50.sv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svg"/><Relationship Id="rId27" Type="http://schemas.openxmlformats.org/officeDocument/2006/relationships/image" Target="../media/image67.png"/><Relationship Id="rId30" Type="http://schemas.openxmlformats.org/officeDocument/2006/relationships/image" Target="../media/image70.svg"/><Relationship Id="rId35"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53.png"/><Relationship Id="rId18" Type="http://schemas.openxmlformats.org/officeDocument/2006/relationships/image" Target="../media/image58.svg"/><Relationship Id="rId26" Type="http://schemas.openxmlformats.org/officeDocument/2006/relationships/image" Target="../media/image76.svg"/><Relationship Id="rId3" Type="http://schemas.openxmlformats.org/officeDocument/2006/relationships/image" Target="../media/image61.png"/><Relationship Id="rId21" Type="http://schemas.openxmlformats.org/officeDocument/2006/relationships/image" Target="../media/image69.png"/><Relationship Id="rId7" Type="http://schemas.openxmlformats.org/officeDocument/2006/relationships/image" Target="../media/image65.png"/><Relationship Id="rId12" Type="http://schemas.openxmlformats.org/officeDocument/2006/relationships/image" Target="../media/image52.svg"/><Relationship Id="rId17" Type="http://schemas.openxmlformats.org/officeDocument/2006/relationships/image" Target="../media/image57.png"/><Relationship Id="rId25" Type="http://schemas.openxmlformats.org/officeDocument/2006/relationships/image" Target="../media/image75.png"/><Relationship Id="rId2" Type="http://schemas.openxmlformats.org/officeDocument/2006/relationships/notesSlide" Target="../notesSlides/notesSlide15.xml"/><Relationship Id="rId16" Type="http://schemas.openxmlformats.org/officeDocument/2006/relationships/image" Target="../media/image74.svg"/><Relationship Id="rId20" Type="http://schemas.openxmlformats.org/officeDocument/2006/relationships/image" Target="../media/image60.svg"/><Relationship Id="rId1" Type="http://schemas.openxmlformats.org/officeDocument/2006/relationships/slideLayout" Target="../slideLayouts/slideLayout15.xml"/><Relationship Id="rId6" Type="http://schemas.openxmlformats.org/officeDocument/2006/relationships/image" Target="../media/image64.svg"/><Relationship Id="rId11" Type="http://schemas.openxmlformats.org/officeDocument/2006/relationships/image" Target="../media/image51.png"/><Relationship Id="rId24" Type="http://schemas.openxmlformats.org/officeDocument/2006/relationships/image" Target="../media/image72.sv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71.png"/><Relationship Id="rId10" Type="http://schemas.openxmlformats.org/officeDocument/2006/relationships/image" Target="../media/image68.svg"/><Relationship Id="rId19" Type="http://schemas.openxmlformats.org/officeDocument/2006/relationships/image" Target="../media/image59.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54.svg"/><Relationship Id="rId22" Type="http://schemas.openxmlformats.org/officeDocument/2006/relationships/image" Target="../media/image70.svg"/></Relationships>
</file>

<file path=ppt/slides/_rels/slide19.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54.sv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53.png"/><Relationship Id="rId2" Type="http://schemas.openxmlformats.org/officeDocument/2006/relationships/notesSlide" Target="../notesSlides/notesSlide17.xml"/><Relationship Id="rId16" Type="http://schemas.openxmlformats.org/officeDocument/2006/relationships/image" Target="../media/image84.svg"/><Relationship Id="rId20" Type="http://schemas.openxmlformats.org/officeDocument/2006/relationships/image" Target="../media/image82.svg"/><Relationship Id="rId1" Type="http://schemas.openxmlformats.org/officeDocument/2006/relationships/slideLayout" Target="../slideLayouts/slideLayout15.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3.png"/><Relationship Id="rId10" Type="http://schemas.openxmlformats.org/officeDocument/2006/relationships/image" Target="../media/image76.svg"/><Relationship Id="rId19" Type="http://schemas.openxmlformats.org/officeDocument/2006/relationships/image" Target="../media/image81.pn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21.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7.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84.svg"/><Relationship Id="rId2" Type="http://schemas.openxmlformats.org/officeDocument/2006/relationships/notesSlide" Target="../notesSlides/notesSlide18.xml"/><Relationship Id="rId16" Type="http://schemas.openxmlformats.org/officeDocument/2006/relationships/image" Target="../media/image80.svg"/><Relationship Id="rId1" Type="http://schemas.openxmlformats.org/officeDocument/2006/relationships/slideLayout" Target="../slideLayouts/slideLayout15.xml"/><Relationship Id="rId6" Type="http://schemas.openxmlformats.org/officeDocument/2006/relationships/image" Target="../media/image72.svg"/><Relationship Id="rId11" Type="http://schemas.openxmlformats.org/officeDocument/2006/relationships/image" Target="../media/image83.png"/><Relationship Id="rId5" Type="http://schemas.openxmlformats.org/officeDocument/2006/relationships/image" Target="../media/image71.png"/><Relationship Id="rId15" Type="http://schemas.openxmlformats.org/officeDocument/2006/relationships/image" Target="../media/image79.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78.svg"/></Relationships>
</file>

<file path=ppt/slides/_rels/slide22.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5.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87.svg"/><Relationship Id="rId11" Type="http://schemas.openxmlformats.org/officeDocument/2006/relationships/image" Target="../media/image90.png"/><Relationship Id="rId5" Type="http://schemas.openxmlformats.org/officeDocument/2006/relationships/image" Target="../media/image47.png"/><Relationship Id="rId10" Type="http://schemas.openxmlformats.org/officeDocument/2006/relationships/image" Target="../media/image89.svg"/><Relationship Id="rId4" Type="http://schemas.openxmlformats.org/officeDocument/2006/relationships/image" Target="../media/image86.sv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5.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87.svg"/><Relationship Id="rId11" Type="http://schemas.openxmlformats.org/officeDocument/2006/relationships/image" Target="../media/image90.png"/><Relationship Id="rId5" Type="http://schemas.openxmlformats.org/officeDocument/2006/relationships/image" Target="../media/image47.png"/><Relationship Id="rId10" Type="http://schemas.openxmlformats.org/officeDocument/2006/relationships/image" Target="../media/image89.svg"/><Relationship Id="rId4" Type="http://schemas.openxmlformats.org/officeDocument/2006/relationships/image" Target="../media/image86.sv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91.tiff"/><Relationship Id="rId18" Type="http://schemas.openxmlformats.org/officeDocument/2006/relationships/image" Target="../media/image96.png"/><Relationship Id="rId3" Type="http://schemas.openxmlformats.org/officeDocument/2006/relationships/image" Target="../media/image69.png"/><Relationship Id="rId7" Type="http://schemas.openxmlformats.org/officeDocument/2006/relationships/image" Target="../media/image75.png"/><Relationship Id="rId12" Type="http://schemas.openxmlformats.org/officeDocument/2006/relationships/image" Target="../media/image64.svg"/><Relationship Id="rId17" Type="http://schemas.openxmlformats.org/officeDocument/2006/relationships/image" Target="../media/image95.tiff"/><Relationship Id="rId2" Type="http://schemas.openxmlformats.org/officeDocument/2006/relationships/notesSlide" Target="../notesSlides/notesSlide21.xml"/><Relationship Id="rId16" Type="http://schemas.openxmlformats.org/officeDocument/2006/relationships/image" Target="../media/image94.tiff"/><Relationship Id="rId1" Type="http://schemas.openxmlformats.org/officeDocument/2006/relationships/slideLayout" Target="../slideLayouts/slideLayout19.xml"/><Relationship Id="rId6" Type="http://schemas.openxmlformats.org/officeDocument/2006/relationships/image" Target="../media/image74.svg"/><Relationship Id="rId11" Type="http://schemas.openxmlformats.org/officeDocument/2006/relationships/image" Target="../media/image63.png"/><Relationship Id="rId5" Type="http://schemas.openxmlformats.org/officeDocument/2006/relationships/image" Target="../media/image73.png"/><Relationship Id="rId15" Type="http://schemas.openxmlformats.org/officeDocument/2006/relationships/image" Target="../media/image93.tiff"/><Relationship Id="rId10" Type="http://schemas.openxmlformats.org/officeDocument/2006/relationships/image" Target="../media/image72.svg"/><Relationship Id="rId19" Type="http://schemas.openxmlformats.org/officeDocument/2006/relationships/image" Target="../media/image90.png"/><Relationship Id="rId4" Type="http://schemas.openxmlformats.org/officeDocument/2006/relationships/image" Target="../media/image70.svg"/><Relationship Id="rId9" Type="http://schemas.openxmlformats.org/officeDocument/2006/relationships/image" Target="../media/image71.png"/><Relationship Id="rId14" Type="http://schemas.openxmlformats.org/officeDocument/2006/relationships/image" Target="../media/image92.tiff"/></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jamesmontemagno/app-SimpleSignalR"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1.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github.com/jamesmontemagno/XamChat" TargetMode="External"/><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34.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53.png"/><Relationship Id="rId18" Type="http://schemas.openxmlformats.org/officeDocument/2006/relationships/image" Target="../media/image58.svg"/><Relationship Id="rId26" Type="http://schemas.openxmlformats.org/officeDocument/2006/relationships/image" Target="../media/image76.svg"/><Relationship Id="rId3" Type="http://schemas.openxmlformats.org/officeDocument/2006/relationships/image" Target="../media/image61.png"/><Relationship Id="rId21" Type="http://schemas.openxmlformats.org/officeDocument/2006/relationships/image" Target="../media/image69.png"/><Relationship Id="rId7" Type="http://schemas.openxmlformats.org/officeDocument/2006/relationships/image" Target="../media/image65.png"/><Relationship Id="rId12" Type="http://schemas.openxmlformats.org/officeDocument/2006/relationships/image" Target="../media/image52.svg"/><Relationship Id="rId17" Type="http://schemas.openxmlformats.org/officeDocument/2006/relationships/image" Target="../media/image57.png"/><Relationship Id="rId25" Type="http://schemas.openxmlformats.org/officeDocument/2006/relationships/image" Target="../media/image75.png"/><Relationship Id="rId2" Type="http://schemas.openxmlformats.org/officeDocument/2006/relationships/notesSlide" Target="../notesSlides/notesSlide30.xml"/><Relationship Id="rId16" Type="http://schemas.openxmlformats.org/officeDocument/2006/relationships/image" Target="../media/image74.svg"/><Relationship Id="rId20" Type="http://schemas.openxmlformats.org/officeDocument/2006/relationships/image" Target="../media/image60.svg"/><Relationship Id="rId1" Type="http://schemas.openxmlformats.org/officeDocument/2006/relationships/slideLayout" Target="../slideLayouts/slideLayout15.xml"/><Relationship Id="rId6" Type="http://schemas.openxmlformats.org/officeDocument/2006/relationships/image" Target="../media/image64.svg"/><Relationship Id="rId11" Type="http://schemas.openxmlformats.org/officeDocument/2006/relationships/image" Target="../media/image51.png"/><Relationship Id="rId24" Type="http://schemas.openxmlformats.org/officeDocument/2006/relationships/image" Target="../media/image72.sv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71.png"/><Relationship Id="rId10" Type="http://schemas.openxmlformats.org/officeDocument/2006/relationships/image" Target="../media/image68.svg"/><Relationship Id="rId19" Type="http://schemas.openxmlformats.org/officeDocument/2006/relationships/image" Target="../media/image59.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54.svg"/><Relationship Id="rId22" Type="http://schemas.openxmlformats.org/officeDocument/2006/relationships/image" Target="../media/image70.sv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image" Target="../media/image75.png"/><Relationship Id="rId12" Type="http://schemas.openxmlformats.org/officeDocument/2006/relationships/image" Target="../media/image72.svg"/><Relationship Id="rId17" Type="http://schemas.openxmlformats.org/officeDocument/2006/relationships/image" Target="../media/image107.svg"/><Relationship Id="rId2" Type="http://schemas.openxmlformats.org/officeDocument/2006/relationships/notesSlide" Target="../notesSlides/notesSlide32.xml"/><Relationship Id="rId16" Type="http://schemas.openxmlformats.org/officeDocument/2006/relationships/image" Target="../media/image106.png"/><Relationship Id="rId1" Type="http://schemas.openxmlformats.org/officeDocument/2006/relationships/slideLayout" Target="../slideLayouts/slideLayout15.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104.png"/><Relationship Id="rId10" Type="http://schemas.openxmlformats.org/officeDocument/2006/relationships/image" Target="../media/image74.svg"/><Relationship Id="rId4" Type="http://schemas.openxmlformats.org/officeDocument/2006/relationships/image" Target="../media/image62.svg"/><Relationship Id="rId9" Type="http://schemas.openxmlformats.org/officeDocument/2006/relationships/image" Target="../media/image73.png"/><Relationship Id="rId14" Type="http://schemas.openxmlformats.org/officeDocument/2006/relationships/image" Target="../media/image64.svg"/></Relationships>
</file>

<file path=ppt/slides/_rels/slide37.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104.png"/><Relationship Id="rId18" Type="http://schemas.openxmlformats.org/officeDocument/2006/relationships/image" Target="../media/image91.tiff"/><Relationship Id="rId3" Type="http://schemas.openxmlformats.org/officeDocument/2006/relationships/image" Target="../media/image69.png"/><Relationship Id="rId21" Type="http://schemas.openxmlformats.org/officeDocument/2006/relationships/image" Target="../media/image109.tiff"/><Relationship Id="rId7" Type="http://schemas.openxmlformats.org/officeDocument/2006/relationships/image" Target="../media/image75.png"/><Relationship Id="rId12" Type="http://schemas.openxmlformats.org/officeDocument/2006/relationships/image" Target="../media/image64.svg"/><Relationship Id="rId17" Type="http://schemas.openxmlformats.org/officeDocument/2006/relationships/image" Target="../media/image94.tiff"/><Relationship Id="rId2" Type="http://schemas.openxmlformats.org/officeDocument/2006/relationships/notesSlide" Target="../notesSlides/notesSlide33.xml"/><Relationship Id="rId16" Type="http://schemas.openxmlformats.org/officeDocument/2006/relationships/image" Target="../media/image93.tiff"/><Relationship Id="rId20" Type="http://schemas.openxmlformats.org/officeDocument/2006/relationships/image" Target="../media/image108.tiff"/><Relationship Id="rId1" Type="http://schemas.openxmlformats.org/officeDocument/2006/relationships/slideLayout" Target="../slideLayouts/slideLayout15.xml"/><Relationship Id="rId6" Type="http://schemas.openxmlformats.org/officeDocument/2006/relationships/image" Target="../media/image74.svg"/><Relationship Id="rId11" Type="http://schemas.openxmlformats.org/officeDocument/2006/relationships/image" Target="../media/image63.png"/><Relationship Id="rId5" Type="http://schemas.openxmlformats.org/officeDocument/2006/relationships/image" Target="../media/image73.png"/><Relationship Id="rId15" Type="http://schemas.openxmlformats.org/officeDocument/2006/relationships/image" Target="../media/image107.svg"/><Relationship Id="rId10" Type="http://schemas.openxmlformats.org/officeDocument/2006/relationships/image" Target="../media/image72.svg"/><Relationship Id="rId19" Type="http://schemas.openxmlformats.org/officeDocument/2006/relationships/image" Target="../media/image95.tiff"/><Relationship Id="rId4" Type="http://schemas.openxmlformats.org/officeDocument/2006/relationships/image" Target="../media/image70.svg"/><Relationship Id="rId9" Type="http://schemas.openxmlformats.org/officeDocument/2006/relationships/image" Target="../media/image71.png"/><Relationship Id="rId14" Type="http://schemas.openxmlformats.org/officeDocument/2006/relationships/image" Target="../media/image106.png"/><Relationship Id="rId22" Type="http://schemas.openxmlformats.org/officeDocument/2006/relationships/image" Target="../media/image92.tiff"/></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6.png"/><Relationship Id="rId7" Type="http://schemas.openxmlformats.org/officeDocument/2006/relationships/image" Target="../media/image113.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12.svg"/><Relationship Id="rId11" Type="http://schemas.openxmlformats.org/officeDocument/2006/relationships/image" Target="../media/image117.tiff"/><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07.svg"/><Relationship Id="rId9" Type="http://schemas.openxmlformats.org/officeDocument/2006/relationships/image" Target="../media/image115.png"/></Relationships>
</file>

<file path=ppt/slides/_rels/slide4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slideLayout" Target="../slideLayouts/slideLayout16.xml"/><Relationship Id="rId1" Type="http://schemas.openxmlformats.org/officeDocument/2006/relationships/video" Target="https://www.youtube.com/embed/3tf5kIkn_os?feature=oembe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montemagno.com/real-time-communication-for-mobile-with-signalr/"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emf"/><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p:txBody>
          <a:bodyPr/>
          <a:lstStyle/>
          <a:p>
            <a:r>
              <a:rPr lang="en-US" dirty="0"/>
              <a:t>Crafting Real-time Mobile Apps with Xamarin &amp; </a:t>
            </a:r>
            <a:r>
              <a:rPr lang="en-US" dirty="0" err="1"/>
              <a:t>SignalR</a:t>
            </a:r>
            <a:endParaRPr lang="en-US" dirty="0"/>
          </a:p>
        </p:txBody>
      </p:sp>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p:txBody>
          <a:bodyPr/>
          <a:lstStyle/>
          <a:p>
            <a:r>
              <a:rPr lang="en-US" dirty="0"/>
              <a:t>Presenter Name</a:t>
            </a:r>
          </a:p>
          <a:p>
            <a:r>
              <a:rPr lang="en-US" dirty="0"/>
              <a:t>Title</a:t>
            </a:r>
          </a:p>
          <a:p>
            <a:r>
              <a:rPr lang="en-US" dirty="0"/>
              <a:t>@</a:t>
            </a:r>
            <a:r>
              <a:rPr lang="en-US" dirty="0" err="1"/>
              <a:t>TwitterHandle</a:t>
            </a:r>
            <a:endParaRPr lang="en-US" dirty="0"/>
          </a:p>
        </p:txBody>
      </p:sp>
    </p:spTree>
    <p:extLst>
      <p:ext uri="{BB962C8B-B14F-4D97-AF65-F5344CB8AC3E}">
        <p14:creationId xmlns:p14="http://schemas.microsoft.com/office/powerpoint/2010/main" val="362996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57"/>
            <a:r>
              <a:rPr lang="en-US" sz="4800" spc="-50">
                <a:solidFill>
                  <a:srgbClr val="505050"/>
                </a:solidFill>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rgbClr val="512BD4"/>
                </a:solidFill>
              </a:rPr>
              <a:t>.NET Centric</a:t>
            </a:r>
          </a:p>
          <a:p>
            <a:pPr lvl="1"/>
            <a:r>
              <a:rPr lang="en-US" sz="2000" dirty="0"/>
              <a:t>Focused on .NET Developers</a:t>
            </a:r>
          </a:p>
          <a:p>
            <a:pPr lvl="1"/>
            <a:r>
              <a:rPr lang="en-US" sz="2000" dirty="0"/>
              <a:t>.NET Core</a:t>
            </a:r>
          </a:p>
          <a:p>
            <a:pPr lvl="1"/>
            <a:r>
              <a:rPr lang="en-US" sz="2000" dirty="0"/>
              <a:t>ASP.NET Core Web Apps &amp; APIs</a:t>
            </a:r>
            <a:endParaRPr lang="en-US" sz="1608" dirty="0"/>
          </a:p>
          <a:p>
            <a:pPr marL="0" indent="0">
              <a:buNone/>
            </a:pPr>
            <a:r>
              <a:rPr lang="en-US" dirty="0">
                <a:solidFill>
                  <a:srgbClr val="512BD4"/>
                </a:solidFill>
              </a:rPr>
              <a:t>Unity </a:t>
            </a:r>
          </a:p>
          <a:p>
            <a:pPr lvl="1"/>
            <a:r>
              <a:rPr lang="en-US" dirty="0"/>
              <a:t>Develop and Debug Unity Game Code</a:t>
            </a:r>
          </a:p>
          <a:p>
            <a:pPr marL="0" indent="0">
              <a:buNone/>
            </a:pPr>
            <a:r>
              <a:rPr lang="en-US" dirty="0">
                <a:solidFill>
                  <a:srgbClr val="512BD4"/>
                </a:solidFill>
              </a:rPr>
              <a:t>Xamarin</a:t>
            </a:r>
          </a:p>
          <a:p>
            <a:pPr lvl="1"/>
            <a:r>
              <a:rPr lang="en-US" dirty="0"/>
              <a:t>Mobile: Android, iOS, </a:t>
            </a:r>
            <a:r>
              <a:rPr lang="en-US" dirty="0" err="1"/>
              <a:t>watchOS</a:t>
            </a:r>
            <a:endParaRPr lang="en-US" dirty="0"/>
          </a:p>
          <a:p>
            <a:pPr lvl="1"/>
            <a:r>
              <a:rPr lang="en-US" dirty="0"/>
              <a:t>macOS, </a:t>
            </a:r>
            <a:r>
              <a:rPr lang="en-US" dirty="0" err="1"/>
              <a:t>tvOS</a:t>
            </a:r>
            <a:endParaRPr lang="en-US" sz="2000" dirty="0"/>
          </a:p>
          <a:p>
            <a:pPr marL="0" indent="0">
              <a:buNone/>
            </a:pPr>
            <a:r>
              <a:rPr lang="en-US" sz="3600" dirty="0">
                <a:solidFill>
                  <a:srgbClr val="512BD4"/>
                </a:solidFill>
              </a:rPr>
              <a:t>Azure</a:t>
            </a:r>
          </a:p>
          <a:p>
            <a:pPr lvl="1"/>
            <a:r>
              <a:rPr lang="en-US" sz="2000" dirty="0"/>
              <a:t>Connected Services</a:t>
            </a:r>
          </a:p>
          <a:p>
            <a:pPr lvl="1"/>
            <a:r>
              <a:rPr lang="en-US" sz="2000" dirty="0"/>
              <a:t>Easy Deployment</a:t>
            </a:r>
          </a:p>
          <a:p>
            <a:pPr lvl="1"/>
            <a:r>
              <a:rPr lang="en-US" sz="2000" dirty="0"/>
              <a:t>Azure Functions</a:t>
            </a:r>
          </a:p>
        </p:txBody>
      </p:sp>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5" cy="5334309"/>
          </a:xfrm>
        </p:grpSpPr>
        <p:grpSp>
          <p:nvGrpSpPr>
            <p:cNvPr id="14" name="Group 13"/>
            <p:cNvGrpSpPr/>
            <p:nvPr/>
          </p:nvGrpSpPr>
          <p:grpSpPr>
            <a:xfrm>
              <a:off x="4297753" y="1684920"/>
              <a:ext cx="9314715" cy="5334309"/>
              <a:chOff x="3148968" y="1268868"/>
              <a:chExt cx="8934715"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40481" y="2023180"/>
              <a:ext cx="6770420" cy="4231512"/>
            </a:xfrm>
            <a:prstGeom prst="rect">
              <a:avLst/>
            </a:prstGeom>
          </p:spPr>
        </p:pic>
      </p:grpSp>
    </p:spTree>
    <p:extLst>
      <p:ext uri="{BB962C8B-B14F-4D97-AF65-F5344CB8AC3E}">
        <p14:creationId xmlns:p14="http://schemas.microsoft.com/office/powerpoint/2010/main" val="24909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647" y="516034"/>
            <a:ext cx="8064707" cy="553841"/>
          </a:xfrm>
        </p:spPr>
        <p:txBody>
          <a:bodyPr/>
          <a:lstStyle/>
          <a:p>
            <a:pPr algn="ctr"/>
            <a:r>
              <a:rPr lang="en-US" sz="7842">
                <a:solidFill>
                  <a:schemeClr val="bg1"/>
                </a:solidFill>
              </a:rPr>
              <a:t>Xamarin.Essentials</a:t>
            </a:r>
          </a:p>
        </p:txBody>
      </p:sp>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2074" y="18333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7556" y="22701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781" y="32236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401" y="21049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917" y="42800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3660" y="37367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5423" y="19009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8618" y="51223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3867" y="43811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750" y="26641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5822" y="47790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545" y="59534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517" y="54729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4196" y="41218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891" y="60704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3512" y="60205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6585" y="27332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428" y="30732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472" y="35330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560" y="52060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144" y="18333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172" y="55137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774" y="61475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Xamarin.Essentials: Cross-Platform Native APIs</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98621" y="2853047"/>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64496" y="2853046"/>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86071" y="2853047"/>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899250" y="3496364"/>
            <a:ext cx="6521569" cy="1418113"/>
            <a:chOff x="2892372"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a:t>
              </a:r>
              <a:r>
                <a:rPr kumimoji="0" lang="en-US" sz="20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User Interface</a:t>
              </a:r>
              <a:endPar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endParaRPr>
            </a:p>
          </p:txBody>
        </p:sp>
      </p:grpSp>
      <p:grpSp>
        <p:nvGrpSpPr>
          <p:cNvPr id="27" name="Group 26">
            <a:extLst>
              <a:ext uri="{FF2B5EF4-FFF2-40B4-BE49-F238E27FC236}">
                <a16:creationId xmlns:a16="http://schemas.microsoft.com/office/drawing/2014/main" id="{0497DD9B-61F2-48A5-A62D-8913FD4AB0DE}"/>
              </a:ext>
            </a:extLst>
          </p:cNvPr>
          <p:cNvGrpSpPr/>
          <p:nvPr/>
        </p:nvGrpSpPr>
        <p:grpSpPr>
          <a:xfrm>
            <a:off x="5765653" y="1933713"/>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56999" y="1922022"/>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29662" y="1945308"/>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603092" y="2856496"/>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811746" y="2856496"/>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95381" y="2868500"/>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2" name="Rectangle 1">
            <a:extLst>
              <a:ext uri="{FF2B5EF4-FFF2-40B4-BE49-F238E27FC236}">
                <a16:creationId xmlns:a16="http://schemas.microsoft.com/office/drawing/2014/main" id="{9D6B372F-FCA5-4470-9674-CD5DCFF435DF}"/>
              </a:ext>
            </a:extLst>
          </p:cNvPr>
          <p:cNvSpPr/>
          <p:nvPr/>
        </p:nvSpPr>
        <p:spPr bwMode="auto">
          <a:xfrm>
            <a:off x="2898621" y="3496364"/>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759374" y="3544210"/>
            <a:ext cx="284597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Xamarin.Essentials</a:t>
            </a:r>
          </a:p>
        </p:txBody>
      </p:sp>
    </p:spTree>
    <p:extLst>
      <p:ext uri="{BB962C8B-B14F-4D97-AF65-F5344CB8AC3E}">
        <p14:creationId xmlns:p14="http://schemas.microsoft.com/office/powerpoint/2010/main" val="35488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78 -4.44444E-6 L -0.0013 0.11042 " pathEditMode="relative" rAng="0" ptsTypes="AA">
                                      <p:cBhvr>
                                        <p:cTn id="6" dur="2000" fill="hold"/>
                                        <p:tgtEl>
                                          <p:spTgt spid="24"/>
                                        </p:tgtEl>
                                        <p:attrNameLst>
                                          <p:attrName>ppt_x</p:attrName>
                                          <p:attrName>ppt_y</p:attrName>
                                        </p:attrNameLst>
                                      </p:cBhvr>
                                      <p:rCtr x="-26" y="5509"/>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p:txBody>
          <a:bodyPr/>
          <a:lstStyle/>
          <a:p>
            <a:r>
              <a:rPr lang="en-US"/>
              <a:t>Xamarin.Forms</a:t>
            </a:r>
          </a:p>
        </p:txBody>
      </p:sp>
      <p:sp>
        <p:nvSpPr>
          <p:cNvPr id="3" name="Text Placeholder 2">
            <a:extLst>
              <a:ext uri="{FF2B5EF4-FFF2-40B4-BE49-F238E27FC236}">
                <a16:creationId xmlns:a16="http://schemas.microsoft.com/office/drawing/2014/main" id="{872E4AF8-3D99-45EA-9C59-4A2F5010839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F94F2FE-3D42-4E84-B7BE-BBA29130755C}"/>
              </a:ext>
            </a:extLst>
          </p:cNvPr>
          <p:cNvSpPr>
            <a:spLocks noGrp="1"/>
          </p:cNvSpPr>
          <p:nvPr>
            <p:ph type="body" sz="quarter" idx="11"/>
          </p:nvPr>
        </p:nvSpPr>
        <p:spPr/>
        <p:txBody>
          <a:bodyPr/>
          <a:lstStyle/>
          <a:p>
            <a:endParaRPr lang="en-US"/>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Xamarin.Forms: Cross-Platform Native UI</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grpSp>
        <p:nvGrpSpPr>
          <p:cNvPr id="4" name="Group 3">
            <a:extLst>
              <a:ext uri="{FF2B5EF4-FFF2-40B4-BE49-F238E27FC236}">
                <a16:creationId xmlns:a16="http://schemas.microsoft.com/office/drawing/2014/main" id="{1132423C-5731-4CC2-8176-164660271A1B}"/>
              </a:ext>
            </a:extLst>
          </p:cNvPr>
          <p:cNvGrpSpPr/>
          <p:nvPr/>
        </p:nvGrpSpPr>
        <p:grpSpPr>
          <a:xfrm>
            <a:off x="2876296" y="3480910"/>
            <a:ext cx="6526704" cy="2176307"/>
            <a:chOff x="2876296" y="3480910"/>
            <a:chExt cx="6526704"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81431" y="4239104"/>
              <a:ext cx="6521569" cy="1418113"/>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76296"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924592" y="3518093"/>
              <a:ext cx="284597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Xamarin.Essentials</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818707" y="3506089"/>
            <a:ext cx="297363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Xamarin.Forms - UI</a:t>
            </a:r>
          </a:p>
        </p:txBody>
      </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8E0C-85F8-4A38-A9E6-E0E8F05ED579}"/>
              </a:ext>
            </a:extLst>
          </p:cNvPr>
          <p:cNvSpPr>
            <a:spLocks noGrp="1"/>
          </p:cNvSpPr>
          <p:nvPr>
            <p:ph type="title" idx="4294967295"/>
          </p:nvPr>
        </p:nvSpPr>
        <p:spPr>
          <a:xfrm>
            <a:off x="706120" y="265112"/>
            <a:ext cx="11017250" cy="554038"/>
          </a:xfrm>
        </p:spPr>
        <p:txBody>
          <a:bodyPr/>
          <a:lstStyle/>
          <a:p>
            <a:r>
              <a:rPr lang="en-US" dirty="0"/>
              <a:t>Real-time Apps</a:t>
            </a:r>
          </a:p>
        </p:txBody>
      </p:sp>
      <p:pic>
        <p:nvPicPr>
          <p:cNvPr id="6" name="Graphic 5">
            <a:extLst>
              <a:ext uri="{FF2B5EF4-FFF2-40B4-BE49-F238E27FC236}">
                <a16:creationId xmlns:a16="http://schemas.microsoft.com/office/drawing/2014/main" id="{A735F570-DF8A-4475-8B48-F7C9EE1483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9826" y="1011198"/>
            <a:ext cx="6057900" cy="2857500"/>
          </a:xfrm>
          <a:prstGeom prst="rect">
            <a:avLst/>
          </a:prstGeom>
        </p:spPr>
      </p:pic>
      <p:pic>
        <p:nvPicPr>
          <p:cNvPr id="8" name="Graphic 7">
            <a:extLst>
              <a:ext uri="{FF2B5EF4-FFF2-40B4-BE49-F238E27FC236}">
                <a16:creationId xmlns:a16="http://schemas.microsoft.com/office/drawing/2014/main" id="{E046CD73-4F44-40FC-A76D-1E1DC196EE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259" y="3676650"/>
            <a:ext cx="6057900" cy="2857500"/>
          </a:xfrm>
          <a:prstGeom prst="rect">
            <a:avLst/>
          </a:prstGeom>
        </p:spPr>
      </p:pic>
      <p:pic>
        <p:nvPicPr>
          <p:cNvPr id="10" name="Graphic 9">
            <a:extLst>
              <a:ext uri="{FF2B5EF4-FFF2-40B4-BE49-F238E27FC236}">
                <a16:creationId xmlns:a16="http://schemas.microsoft.com/office/drawing/2014/main" id="{9B2A08DD-8FFD-42AF-B8B3-67E2305E66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6378" y="3868698"/>
            <a:ext cx="6057900" cy="2857500"/>
          </a:xfrm>
          <a:prstGeom prst="rect">
            <a:avLst/>
          </a:prstGeom>
        </p:spPr>
      </p:pic>
    </p:spTree>
    <p:extLst>
      <p:ext uri="{BB962C8B-B14F-4D97-AF65-F5344CB8AC3E}">
        <p14:creationId xmlns:p14="http://schemas.microsoft.com/office/powerpoint/2010/main" val="6747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41A29-5BE8-1749-8598-E421E8A79AF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a:fillRect/>
          </a:stretch>
        </p:blipFill>
        <p:spPr>
          <a:xfrm>
            <a:off x="3571687" y="2711134"/>
            <a:ext cx="5048627" cy="1764150"/>
          </a:xfrm>
          <a:prstGeom prst="rect">
            <a:avLst/>
          </a:prstGeom>
        </p:spPr>
      </p:pic>
    </p:spTree>
    <p:extLst>
      <p:ext uri="{BB962C8B-B14F-4D97-AF65-F5344CB8AC3E}">
        <p14:creationId xmlns:p14="http://schemas.microsoft.com/office/powerpoint/2010/main" val="31705001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Tablet">
            <a:extLst>
              <a:ext uri="{FF2B5EF4-FFF2-40B4-BE49-F238E27FC236}">
                <a16:creationId xmlns:a16="http://schemas.microsoft.com/office/drawing/2014/main" id="{ABEA25F9-43CD-EE4C-9081-AABA67AA7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854" y="4604645"/>
            <a:ext cx="914400" cy="914400"/>
          </a:xfrm>
          <a:prstGeom prst="rect">
            <a:avLst/>
          </a:prstGeom>
        </p:spPr>
      </p:pic>
      <p:pic>
        <p:nvPicPr>
          <p:cNvPr id="6" name="Graphic 5" descr="Smart Phone">
            <a:extLst>
              <a:ext uri="{FF2B5EF4-FFF2-40B4-BE49-F238E27FC236}">
                <a16:creationId xmlns:a16="http://schemas.microsoft.com/office/drawing/2014/main" id="{F08F25C5-8988-4248-B939-AF8CE7F79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2052" y="3429000"/>
            <a:ext cx="914400" cy="914400"/>
          </a:xfrm>
          <a:prstGeom prst="rect">
            <a:avLst/>
          </a:prstGeom>
        </p:spPr>
      </p:pic>
      <p:pic>
        <p:nvPicPr>
          <p:cNvPr id="8" name="Graphic 7" descr="Internet">
            <a:extLst>
              <a:ext uri="{FF2B5EF4-FFF2-40B4-BE49-F238E27FC236}">
                <a16:creationId xmlns:a16="http://schemas.microsoft.com/office/drawing/2014/main" id="{862FD7A8-9D1E-324A-9AEF-3EAE9C355E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9980" y="1894306"/>
            <a:ext cx="981033" cy="981033"/>
          </a:xfrm>
          <a:prstGeom prst="rect">
            <a:avLst/>
          </a:prstGeom>
        </p:spPr>
      </p:pic>
      <p:pic>
        <p:nvPicPr>
          <p:cNvPr id="10" name="Graphic 9" descr="Computer">
            <a:extLst>
              <a:ext uri="{FF2B5EF4-FFF2-40B4-BE49-F238E27FC236}">
                <a16:creationId xmlns:a16="http://schemas.microsoft.com/office/drawing/2014/main" id="{6D97CE41-FFF6-7F47-BA7C-7814B929D4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380" y="2985382"/>
            <a:ext cx="914400" cy="914400"/>
          </a:xfrm>
          <a:prstGeom prst="rect">
            <a:avLst/>
          </a:prstGeom>
        </p:spPr>
      </p:pic>
      <p:pic>
        <p:nvPicPr>
          <p:cNvPr id="11" name="Graphic 10" descr="Tablet">
            <a:extLst>
              <a:ext uri="{FF2B5EF4-FFF2-40B4-BE49-F238E27FC236}">
                <a16:creationId xmlns:a16="http://schemas.microsoft.com/office/drawing/2014/main" id="{E7FAD90E-8C19-1943-8C28-33BDF910EB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33788" y="5042305"/>
            <a:ext cx="762000" cy="762000"/>
          </a:xfrm>
          <a:prstGeom prst="rect">
            <a:avLst/>
          </a:prstGeom>
        </p:spPr>
      </p:pic>
      <p:pic>
        <p:nvPicPr>
          <p:cNvPr id="12" name="Graphic 11" descr="Smart Phone">
            <a:extLst>
              <a:ext uri="{FF2B5EF4-FFF2-40B4-BE49-F238E27FC236}">
                <a16:creationId xmlns:a16="http://schemas.microsoft.com/office/drawing/2014/main" id="{A8499070-13B8-5A40-B531-3D0E61AFCD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91867" y="2668458"/>
            <a:ext cx="633847" cy="633847"/>
          </a:xfrm>
          <a:prstGeom prst="rect">
            <a:avLst/>
          </a:prstGeom>
        </p:spPr>
      </p:pic>
      <p:pic>
        <p:nvPicPr>
          <p:cNvPr id="13" name="Graphic 12" descr="Internet">
            <a:extLst>
              <a:ext uri="{FF2B5EF4-FFF2-40B4-BE49-F238E27FC236}">
                <a16:creationId xmlns:a16="http://schemas.microsoft.com/office/drawing/2014/main" id="{071C02BE-1578-324D-99CB-A953B8A3B9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08289" y="3899782"/>
            <a:ext cx="762000" cy="762000"/>
          </a:xfrm>
          <a:prstGeom prst="rect">
            <a:avLst/>
          </a:prstGeom>
        </p:spPr>
      </p:pic>
      <p:pic>
        <p:nvPicPr>
          <p:cNvPr id="14" name="Graphic 13" descr="Computer">
            <a:extLst>
              <a:ext uri="{FF2B5EF4-FFF2-40B4-BE49-F238E27FC236}">
                <a16:creationId xmlns:a16="http://schemas.microsoft.com/office/drawing/2014/main" id="{D09D6EC6-4A62-F64C-9D9A-A50A1822820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47017" y="2732508"/>
            <a:ext cx="762000" cy="762000"/>
          </a:xfrm>
          <a:prstGeom prst="rect">
            <a:avLst/>
          </a:prstGeom>
        </p:spPr>
      </p:pic>
      <p:pic>
        <p:nvPicPr>
          <p:cNvPr id="15" name="Graphic 14" descr="Tablet">
            <a:extLst>
              <a:ext uri="{FF2B5EF4-FFF2-40B4-BE49-F238E27FC236}">
                <a16:creationId xmlns:a16="http://schemas.microsoft.com/office/drawing/2014/main" id="{8F42F19D-83D1-9D48-A314-9F7205AD49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98580" y="1894307"/>
            <a:ext cx="762000" cy="762000"/>
          </a:xfrm>
          <a:prstGeom prst="rect">
            <a:avLst/>
          </a:prstGeom>
        </p:spPr>
      </p:pic>
      <p:pic>
        <p:nvPicPr>
          <p:cNvPr id="16" name="Graphic 15" descr="Smart Phone">
            <a:extLst>
              <a:ext uri="{FF2B5EF4-FFF2-40B4-BE49-F238E27FC236}">
                <a16:creationId xmlns:a16="http://schemas.microsoft.com/office/drawing/2014/main" id="{3DEC52A0-D451-084D-93CA-7BB837F0D8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93381" y="1100770"/>
            <a:ext cx="628999" cy="628999"/>
          </a:xfrm>
          <a:prstGeom prst="rect">
            <a:avLst/>
          </a:prstGeom>
        </p:spPr>
      </p:pic>
      <p:pic>
        <p:nvPicPr>
          <p:cNvPr id="17" name="Graphic 16" descr="Internet">
            <a:extLst>
              <a:ext uri="{FF2B5EF4-FFF2-40B4-BE49-F238E27FC236}">
                <a16:creationId xmlns:a16="http://schemas.microsoft.com/office/drawing/2014/main" id="{7FF0E527-0589-5D44-914B-C87B9F185C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97663" y="3996900"/>
            <a:ext cx="762000" cy="762000"/>
          </a:xfrm>
          <a:prstGeom prst="rect">
            <a:avLst/>
          </a:prstGeom>
        </p:spPr>
      </p:pic>
      <p:pic>
        <p:nvPicPr>
          <p:cNvPr id="18" name="Graphic 17" descr="Computer">
            <a:extLst>
              <a:ext uri="{FF2B5EF4-FFF2-40B4-BE49-F238E27FC236}">
                <a16:creationId xmlns:a16="http://schemas.microsoft.com/office/drawing/2014/main" id="{24822967-13AA-CB42-A447-2B23F3A446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76258" y="3366382"/>
            <a:ext cx="762000" cy="762000"/>
          </a:xfrm>
          <a:prstGeom prst="rect">
            <a:avLst/>
          </a:prstGeom>
        </p:spPr>
      </p:pic>
      <p:pic>
        <p:nvPicPr>
          <p:cNvPr id="19" name="Graphic 18" descr="Tablet">
            <a:extLst>
              <a:ext uri="{FF2B5EF4-FFF2-40B4-BE49-F238E27FC236}">
                <a16:creationId xmlns:a16="http://schemas.microsoft.com/office/drawing/2014/main" id="{A5533A05-892B-DE41-A2C2-4DCBEDD4F3C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38258" y="2046707"/>
            <a:ext cx="533399" cy="533399"/>
          </a:xfrm>
          <a:prstGeom prst="rect">
            <a:avLst/>
          </a:prstGeom>
        </p:spPr>
      </p:pic>
      <p:pic>
        <p:nvPicPr>
          <p:cNvPr id="20" name="Graphic 19" descr="Smart Phone">
            <a:extLst>
              <a:ext uri="{FF2B5EF4-FFF2-40B4-BE49-F238E27FC236}">
                <a16:creationId xmlns:a16="http://schemas.microsoft.com/office/drawing/2014/main" id="{67BF3D02-4FFD-294D-AF52-A39A73819D1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67089" y="1280941"/>
            <a:ext cx="533399" cy="533399"/>
          </a:xfrm>
          <a:prstGeom prst="rect">
            <a:avLst/>
          </a:prstGeom>
        </p:spPr>
      </p:pic>
      <p:pic>
        <p:nvPicPr>
          <p:cNvPr id="21" name="Graphic 20" descr="Internet">
            <a:extLst>
              <a:ext uri="{FF2B5EF4-FFF2-40B4-BE49-F238E27FC236}">
                <a16:creationId xmlns:a16="http://schemas.microsoft.com/office/drawing/2014/main" id="{988E45E0-097D-C649-B60D-A428A768B61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685464" y="2808707"/>
            <a:ext cx="533399" cy="533399"/>
          </a:xfrm>
          <a:prstGeom prst="rect">
            <a:avLst/>
          </a:prstGeom>
        </p:spPr>
      </p:pic>
      <p:pic>
        <p:nvPicPr>
          <p:cNvPr id="22" name="Graphic 21" descr="Computer">
            <a:extLst>
              <a:ext uri="{FF2B5EF4-FFF2-40B4-BE49-F238E27FC236}">
                <a16:creationId xmlns:a16="http://schemas.microsoft.com/office/drawing/2014/main" id="{2076B91E-34D9-2F41-8C15-CD4A04AB970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306191" y="4492200"/>
            <a:ext cx="533399" cy="533399"/>
          </a:xfrm>
          <a:prstGeom prst="rect">
            <a:avLst/>
          </a:prstGeom>
        </p:spPr>
      </p:pic>
      <p:pic>
        <p:nvPicPr>
          <p:cNvPr id="23" name="Graphic 22" descr="Tablet">
            <a:extLst>
              <a:ext uri="{FF2B5EF4-FFF2-40B4-BE49-F238E27FC236}">
                <a16:creationId xmlns:a16="http://schemas.microsoft.com/office/drawing/2014/main" id="{0241F533-4C1E-1543-A1CF-6EC9709D17E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562909" y="3399817"/>
            <a:ext cx="704863" cy="704863"/>
          </a:xfrm>
          <a:prstGeom prst="rect">
            <a:avLst/>
          </a:prstGeom>
        </p:spPr>
      </p:pic>
      <p:pic>
        <p:nvPicPr>
          <p:cNvPr id="24" name="Graphic 23" descr="Smart Phone">
            <a:extLst>
              <a:ext uri="{FF2B5EF4-FFF2-40B4-BE49-F238E27FC236}">
                <a16:creationId xmlns:a16="http://schemas.microsoft.com/office/drawing/2014/main" id="{7221F559-E820-7043-8190-AF9D08BD1AE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817247" y="4840313"/>
            <a:ext cx="704863" cy="704863"/>
          </a:xfrm>
          <a:prstGeom prst="rect">
            <a:avLst/>
          </a:prstGeom>
        </p:spPr>
      </p:pic>
      <p:pic>
        <p:nvPicPr>
          <p:cNvPr id="25" name="Graphic 24" descr="Internet">
            <a:extLst>
              <a:ext uri="{FF2B5EF4-FFF2-40B4-BE49-F238E27FC236}">
                <a16:creationId xmlns:a16="http://schemas.microsoft.com/office/drawing/2014/main" id="{5D35F21C-1A67-054B-BEFD-EE33E68AD2B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324622" y="1250899"/>
            <a:ext cx="704863" cy="704863"/>
          </a:xfrm>
          <a:prstGeom prst="rect">
            <a:avLst/>
          </a:prstGeom>
        </p:spPr>
      </p:pic>
      <p:pic>
        <p:nvPicPr>
          <p:cNvPr id="26" name="Graphic 25" descr="Computer">
            <a:extLst>
              <a:ext uri="{FF2B5EF4-FFF2-40B4-BE49-F238E27FC236}">
                <a16:creationId xmlns:a16="http://schemas.microsoft.com/office/drawing/2014/main" id="{6B582CE6-D10C-D14C-8C6F-74F37EB68213}"/>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043424" y="1406388"/>
            <a:ext cx="704863" cy="704863"/>
          </a:xfrm>
          <a:prstGeom prst="rect">
            <a:avLst/>
          </a:prstGeom>
        </p:spPr>
      </p:pic>
      <p:pic>
        <p:nvPicPr>
          <p:cNvPr id="27" name="Graphic 26" descr="Smart Phone">
            <a:extLst>
              <a:ext uri="{FF2B5EF4-FFF2-40B4-BE49-F238E27FC236}">
                <a16:creationId xmlns:a16="http://schemas.microsoft.com/office/drawing/2014/main" id="{C4D33F51-15A7-664D-BCFB-3889FD9438D9}"/>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9058" y="4126731"/>
            <a:ext cx="411956" cy="411956"/>
          </a:xfrm>
          <a:prstGeom prst="rect">
            <a:avLst/>
          </a:prstGeom>
        </p:spPr>
      </p:pic>
      <p:pic>
        <p:nvPicPr>
          <p:cNvPr id="28" name="Graphic 27" descr="Smart Phone">
            <a:extLst>
              <a:ext uri="{FF2B5EF4-FFF2-40B4-BE49-F238E27FC236}">
                <a16:creationId xmlns:a16="http://schemas.microsoft.com/office/drawing/2014/main" id="{1866143E-D1FF-764D-BEBE-21D504CB8EF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342537" y="2570295"/>
            <a:ext cx="493503" cy="493503"/>
          </a:xfrm>
          <a:prstGeom prst="rect">
            <a:avLst/>
          </a:prstGeom>
        </p:spPr>
      </p:pic>
      <p:pic>
        <p:nvPicPr>
          <p:cNvPr id="31" name="Graphic 30" descr="Internet">
            <a:extLst>
              <a:ext uri="{FF2B5EF4-FFF2-40B4-BE49-F238E27FC236}">
                <a16:creationId xmlns:a16="http://schemas.microsoft.com/office/drawing/2014/main" id="{96A4A794-7D4A-954C-9A4B-D39E9C4BF31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618009" y="5024410"/>
            <a:ext cx="491008" cy="491008"/>
          </a:xfrm>
          <a:prstGeom prst="rect">
            <a:avLst/>
          </a:prstGeom>
        </p:spPr>
      </p:pic>
      <p:pic>
        <p:nvPicPr>
          <p:cNvPr id="32" name="Graphic 31" descr="Tablet">
            <a:extLst>
              <a:ext uri="{FF2B5EF4-FFF2-40B4-BE49-F238E27FC236}">
                <a16:creationId xmlns:a16="http://schemas.microsoft.com/office/drawing/2014/main" id="{8F5A62F5-D007-704F-8295-E33DE81BD798}"/>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97434" y="4626805"/>
            <a:ext cx="503054" cy="503054"/>
          </a:xfrm>
          <a:prstGeom prst="rect">
            <a:avLst/>
          </a:prstGeom>
        </p:spPr>
      </p:pic>
      <p:pic>
        <p:nvPicPr>
          <p:cNvPr id="33" name="Graphic 32" descr="Internet">
            <a:extLst>
              <a:ext uri="{FF2B5EF4-FFF2-40B4-BE49-F238E27FC236}">
                <a16:creationId xmlns:a16="http://schemas.microsoft.com/office/drawing/2014/main" id="{32132CC0-4E4E-764A-82C3-BF788E3072C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900028" y="1840061"/>
            <a:ext cx="491008" cy="491008"/>
          </a:xfrm>
          <a:prstGeom prst="rect">
            <a:avLst/>
          </a:prstGeom>
        </p:spPr>
      </p:pic>
      <p:cxnSp>
        <p:nvCxnSpPr>
          <p:cNvPr id="37" name="Straight Arrow Connector 36">
            <a:extLst>
              <a:ext uri="{FF2B5EF4-FFF2-40B4-BE49-F238E27FC236}">
                <a16:creationId xmlns:a16="http://schemas.microsoft.com/office/drawing/2014/main" id="{F45826C0-EABE-4040-99BB-2E5C7A4611F0}"/>
              </a:ext>
            </a:extLst>
          </p:cNvPr>
          <p:cNvCxnSpPr>
            <a:cxnSpLocks/>
          </p:cNvCxnSpPr>
          <p:nvPr/>
        </p:nvCxnSpPr>
        <p:spPr>
          <a:xfrm>
            <a:off x="3706586" y="3342106"/>
            <a:ext cx="3788228" cy="0"/>
          </a:xfrm>
          <a:prstGeom prst="straightConnector1">
            <a:avLst/>
          </a:prstGeom>
          <a:ln w="152400">
            <a:solidFill>
              <a:srgbClr val="A0D7ED"/>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02B1CA1-2E30-8240-A3D5-DF3798F47C5B}"/>
              </a:ext>
            </a:extLst>
          </p:cNvPr>
          <p:cNvSpPr txBox="1"/>
          <p:nvPr/>
        </p:nvSpPr>
        <p:spPr>
          <a:xfrm>
            <a:off x="4934133" y="3561569"/>
            <a:ext cx="1395768" cy="369332"/>
          </a:xfrm>
          <a:prstGeom prst="rect">
            <a:avLst/>
          </a:prstGeom>
          <a:noFill/>
        </p:spPr>
        <p:txBody>
          <a:bodyPr wrap="none" lIns="0" tIns="0" rIns="0" bIns="0" rtlCol="0">
            <a:spAutoFit/>
          </a:bodyPr>
          <a:lstStyle/>
          <a:p>
            <a:pPr algn="ctr"/>
            <a:r>
              <a:rPr lang="en-US" sz="2400">
                <a:gradFill>
                  <a:gsLst>
                    <a:gs pos="2917">
                      <a:schemeClr val="tx1"/>
                    </a:gs>
                    <a:gs pos="30000">
                      <a:schemeClr val="tx1"/>
                    </a:gs>
                  </a:gsLst>
                  <a:lin ang="5400000" scaled="0"/>
                </a:gradFill>
              </a:rPr>
              <a:t>WebSocket</a:t>
            </a:r>
          </a:p>
        </p:txBody>
      </p:sp>
      <p:sp>
        <p:nvSpPr>
          <p:cNvPr id="39" name="TextBox 38">
            <a:extLst>
              <a:ext uri="{FF2B5EF4-FFF2-40B4-BE49-F238E27FC236}">
                <a16:creationId xmlns:a16="http://schemas.microsoft.com/office/drawing/2014/main" id="{93865EC1-48DE-2645-A2E7-BE88CC62A5A0}"/>
              </a:ext>
            </a:extLst>
          </p:cNvPr>
          <p:cNvSpPr txBox="1"/>
          <p:nvPr/>
        </p:nvSpPr>
        <p:spPr>
          <a:xfrm>
            <a:off x="4480073" y="4048985"/>
            <a:ext cx="2317750" cy="369332"/>
          </a:xfrm>
          <a:prstGeom prst="rect">
            <a:avLst/>
          </a:prstGeom>
          <a:noFill/>
        </p:spPr>
        <p:txBody>
          <a:bodyPr wrap="none" lIns="0" tIns="0" rIns="0" bIns="0" rtlCol="0">
            <a:spAutoFit/>
          </a:bodyPr>
          <a:lstStyle/>
          <a:p>
            <a:pPr algn="ctr"/>
            <a:r>
              <a:rPr lang="en-US" sz="2400">
                <a:gradFill>
                  <a:gsLst>
                    <a:gs pos="2917">
                      <a:schemeClr val="tx1"/>
                    </a:gs>
                    <a:gs pos="30000">
                      <a:schemeClr val="tx1"/>
                    </a:gs>
                  </a:gsLst>
                  <a:lin ang="5400000" scaled="0"/>
                </a:gradFill>
              </a:rPr>
              <a:t>Server-sent events</a:t>
            </a:r>
          </a:p>
        </p:txBody>
      </p:sp>
      <p:sp>
        <p:nvSpPr>
          <p:cNvPr id="40" name="TextBox 39">
            <a:extLst>
              <a:ext uri="{FF2B5EF4-FFF2-40B4-BE49-F238E27FC236}">
                <a16:creationId xmlns:a16="http://schemas.microsoft.com/office/drawing/2014/main" id="{12121AB0-43A7-474C-BF73-EC772098567A}"/>
              </a:ext>
            </a:extLst>
          </p:cNvPr>
          <p:cNvSpPr txBox="1"/>
          <p:nvPr/>
        </p:nvSpPr>
        <p:spPr>
          <a:xfrm>
            <a:off x="4887999" y="4546909"/>
            <a:ext cx="1534074" cy="369332"/>
          </a:xfrm>
          <a:prstGeom prst="rect">
            <a:avLst/>
          </a:prstGeom>
          <a:noFill/>
        </p:spPr>
        <p:txBody>
          <a:bodyPr wrap="none" lIns="0" tIns="0" rIns="0" bIns="0" rtlCol="0">
            <a:spAutoFit/>
          </a:bodyPr>
          <a:lstStyle/>
          <a:p>
            <a:pPr algn="ctr"/>
            <a:r>
              <a:rPr lang="en-US" sz="2400">
                <a:gradFill>
                  <a:gsLst>
                    <a:gs pos="2917">
                      <a:schemeClr val="tx1"/>
                    </a:gs>
                    <a:gs pos="30000">
                      <a:schemeClr val="tx1"/>
                    </a:gs>
                  </a:gsLst>
                  <a:lin ang="5400000" scaled="0"/>
                </a:gradFill>
              </a:rPr>
              <a:t>Long-polling</a:t>
            </a:r>
          </a:p>
        </p:txBody>
      </p:sp>
      <p:pic>
        <p:nvPicPr>
          <p:cNvPr id="41" name="Picture 40">
            <a:extLst>
              <a:ext uri="{FF2B5EF4-FFF2-40B4-BE49-F238E27FC236}">
                <a16:creationId xmlns:a16="http://schemas.microsoft.com/office/drawing/2014/main" id="{4D2289C8-7BFA-FC4B-BBEA-BCAFB4B05E7D}"/>
              </a:ext>
            </a:extLst>
          </p:cNvPr>
          <p:cNvPicPr>
            <a:picLocks noChangeAspect="1"/>
          </p:cNvPicPr>
          <p:nvPr/>
        </p:nvPicPr>
        <p:blipFill rotWithShape="1">
          <a:blip r:embed="rId37" cstate="print">
            <a:extLst>
              <a:ext uri="{28A0092B-C50C-407E-A947-70E740481C1C}">
                <a14:useLocalDpi xmlns:a14="http://schemas.microsoft.com/office/drawing/2010/main"/>
              </a:ext>
            </a:extLst>
          </a:blip>
          <a:srcRect/>
          <a:stretch>
            <a:fillRect/>
          </a:stretch>
        </p:blipFill>
        <p:spPr>
          <a:xfrm>
            <a:off x="422032" y="2962270"/>
            <a:ext cx="2960954" cy="1034651"/>
          </a:xfrm>
          <a:prstGeom prst="rect">
            <a:avLst/>
          </a:prstGeom>
        </p:spPr>
      </p:pic>
    </p:spTree>
    <p:extLst>
      <p:ext uri="{BB962C8B-B14F-4D97-AF65-F5344CB8AC3E}">
        <p14:creationId xmlns:p14="http://schemas.microsoft.com/office/powerpoint/2010/main" val="2689555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25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nodeType="withEffect">
                                  <p:stCondLst>
                                    <p:cond delay="25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nodeType="withEffect">
                                  <p:stCondLst>
                                    <p:cond delay="25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par>
                                <p:cTn id="55" presetID="53" presetClass="entr" presetSubtype="16" fill="hold" nodeType="withEffect">
                                  <p:stCondLst>
                                    <p:cond delay="25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par>
                                <p:cTn id="60" presetID="53" presetClass="entr" presetSubtype="16" fill="hold" nodeType="withEffect">
                                  <p:stCondLst>
                                    <p:cond delay="25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Effect transition="in" filter="fade">
                                      <p:cBhvr>
                                        <p:cTn id="64" dur="500"/>
                                        <p:tgtEl>
                                          <p:spTgt spid="18"/>
                                        </p:tgtEl>
                                      </p:cBhvr>
                                    </p:animEffect>
                                  </p:childTnLst>
                                </p:cTn>
                              </p:par>
                              <p:par>
                                <p:cTn id="65" presetID="53" presetClass="entr" presetSubtype="16" fill="hold" nodeType="withEffect">
                                  <p:stCondLst>
                                    <p:cond delay="25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par>
                                <p:cTn id="70" presetID="53" presetClass="entr" presetSubtype="16" fill="hold" nodeType="withEffect">
                                  <p:stCondLst>
                                    <p:cond delay="250"/>
                                  </p:stCondLst>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par>
                                <p:cTn id="75" presetID="53" presetClass="entr" presetSubtype="16" fill="hold" nodeType="withEffect">
                                  <p:stCondLst>
                                    <p:cond delay="35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ppt_w</p:attrName>
                                        </p:attrNameLst>
                                      </p:cBhvr>
                                      <p:tavLst>
                                        <p:tav tm="0">
                                          <p:val>
                                            <p:fltVal val="0"/>
                                          </p:val>
                                        </p:tav>
                                        <p:tav tm="100000">
                                          <p:val>
                                            <p:strVal val="#ppt_w"/>
                                          </p:val>
                                        </p:tav>
                                      </p:tavLst>
                                    </p:anim>
                                    <p:anim calcmode="lin" valueType="num">
                                      <p:cBhvr>
                                        <p:cTn id="78" dur="500" fill="hold"/>
                                        <p:tgtEl>
                                          <p:spTgt spid="21"/>
                                        </p:tgtEl>
                                        <p:attrNameLst>
                                          <p:attrName>ppt_h</p:attrName>
                                        </p:attrNameLst>
                                      </p:cBhvr>
                                      <p:tavLst>
                                        <p:tav tm="0">
                                          <p:val>
                                            <p:fltVal val="0"/>
                                          </p:val>
                                        </p:tav>
                                        <p:tav tm="100000">
                                          <p:val>
                                            <p:strVal val="#ppt_h"/>
                                          </p:val>
                                        </p:tav>
                                      </p:tavLst>
                                    </p:anim>
                                    <p:animEffect transition="in" filter="fade">
                                      <p:cBhvr>
                                        <p:cTn id="79" dur="500"/>
                                        <p:tgtEl>
                                          <p:spTgt spid="21"/>
                                        </p:tgtEl>
                                      </p:cBhvr>
                                    </p:animEffect>
                                  </p:childTnLst>
                                </p:cTn>
                              </p:par>
                              <p:par>
                                <p:cTn id="80" presetID="53" presetClass="entr" presetSubtype="16" fill="hold" nodeType="withEffect">
                                  <p:stCondLst>
                                    <p:cond delay="350"/>
                                  </p:stCondLst>
                                  <p:childTnLst>
                                    <p:set>
                                      <p:cBhvr>
                                        <p:cTn id="81" dur="1" fill="hold">
                                          <p:stCondLst>
                                            <p:cond delay="0"/>
                                          </p:stCondLst>
                                        </p:cTn>
                                        <p:tgtEl>
                                          <p:spTgt spid="22"/>
                                        </p:tgtEl>
                                        <p:attrNameLst>
                                          <p:attrName>style.visibility</p:attrName>
                                        </p:attrNameLst>
                                      </p:cBhvr>
                                      <p:to>
                                        <p:strVal val="visible"/>
                                      </p:to>
                                    </p:set>
                                    <p:anim calcmode="lin" valueType="num">
                                      <p:cBhvr>
                                        <p:cTn id="82" dur="500" fill="hold"/>
                                        <p:tgtEl>
                                          <p:spTgt spid="22"/>
                                        </p:tgtEl>
                                        <p:attrNameLst>
                                          <p:attrName>ppt_w</p:attrName>
                                        </p:attrNameLst>
                                      </p:cBhvr>
                                      <p:tavLst>
                                        <p:tav tm="0">
                                          <p:val>
                                            <p:fltVal val="0"/>
                                          </p:val>
                                        </p:tav>
                                        <p:tav tm="100000">
                                          <p:val>
                                            <p:strVal val="#ppt_w"/>
                                          </p:val>
                                        </p:tav>
                                      </p:tavLst>
                                    </p:anim>
                                    <p:anim calcmode="lin" valueType="num">
                                      <p:cBhvr>
                                        <p:cTn id="83" dur="500" fill="hold"/>
                                        <p:tgtEl>
                                          <p:spTgt spid="22"/>
                                        </p:tgtEl>
                                        <p:attrNameLst>
                                          <p:attrName>ppt_h</p:attrName>
                                        </p:attrNameLst>
                                      </p:cBhvr>
                                      <p:tavLst>
                                        <p:tav tm="0">
                                          <p:val>
                                            <p:fltVal val="0"/>
                                          </p:val>
                                        </p:tav>
                                        <p:tav tm="100000">
                                          <p:val>
                                            <p:strVal val="#ppt_h"/>
                                          </p:val>
                                        </p:tav>
                                      </p:tavLst>
                                    </p:anim>
                                    <p:animEffect transition="in" filter="fade">
                                      <p:cBhvr>
                                        <p:cTn id="84" dur="500"/>
                                        <p:tgtEl>
                                          <p:spTgt spid="22"/>
                                        </p:tgtEl>
                                      </p:cBhvr>
                                    </p:animEffect>
                                  </p:childTnLst>
                                </p:cTn>
                              </p:par>
                              <p:par>
                                <p:cTn id="85" presetID="53" presetClass="entr" presetSubtype="16" fill="hold" nodeType="withEffect">
                                  <p:stCondLst>
                                    <p:cond delay="350"/>
                                  </p:stCondLst>
                                  <p:childTnLst>
                                    <p:set>
                                      <p:cBhvr>
                                        <p:cTn id="86" dur="1" fill="hold">
                                          <p:stCondLst>
                                            <p:cond delay="0"/>
                                          </p:stCondLst>
                                        </p:cTn>
                                        <p:tgtEl>
                                          <p:spTgt spid="23"/>
                                        </p:tgtEl>
                                        <p:attrNameLst>
                                          <p:attrName>style.visibility</p:attrName>
                                        </p:attrNameLst>
                                      </p:cBhvr>
                                      <p:to>
                                        <p:strVal val="visible"/>
                                      </p:to>
                                    </p:set>
                                    <p:anim calcmode="lin" valueType="num">
                                      <p:cBhvr>
                                        <p:cTn id="87" dur="500" fill="hold"/>
                                        <p:tgtEl>
                                          <p:spTgt spid="23"/>
                                        </p:tgtEl>
                                        <p:attrNameLst>
                                          <p:attrName>ppt_w</p:attrName>
                                        </p:attrNameLst>
                                      </p:cBhvr>
                                      <p:tavLst>
                                        <p:tav tm="0">
                                          <p:val>
                                            <p:fltVal val="0"/>
                                          </p:val>
                                        </p:tav>
                                        <p:tav tm="100000">
                                          <p:val>
                                            <p:strVal val="#ppt_w"/>
                                          </p:val>
                                        </p:tav>
                                      </p:tavLst>
                                    </p:anim>
                                    <p:anim calcmode="lin" valueType="num">
                                      <p:cBhvr>
                                        <p:cTn id="88" dur="500" fill="hold"/>
                                        <p:tgtEl>
                                          <p:spTgt spid="23"/>
                                        </p:tgtEl>
                                        <p:attrNameLst>
                                          <p:attrName>ppt_h</p:attrName>
                                        </p:attrNameLst>
                                      </p:cBhvr>
                                      <p:tavLst>
                                        <p:tav tm="0">
                                          <p:val>
                                            <p:fltVal val="0"/>
                                          </p:val>
                                        </p:tav>
                                        <p:tav tm="100000">
                                          <p:val>
                                            <p:strVal val="#ppt_h"/>
                                          </p:val>
                                        </p:tav>
                                      </p:tavLst>
                                    </p:anim>
                                    <p:animEffect transition="in" filter="fade">
                                      <p:cBhvr>
                                        <p:cTn id="89" dur="500"/>
                                        <p:tgtEl>
                                          <p:spTgt spid="23"/>
                                        </p:tgtEl>
                                      </p:cBhvr>
                                    </p:animEffect>
                                  </p:childTnLst>
                                </p:cTn>
                              </p:par>
                              <p:par>
                                <p:cTn id="90" presetID="53" presetClass="entr" presetSubtype="16" fill="hold" nodeType="withEffect">
                                  <p:stCondLst>
                                    <p:cond delay="350"/>
                                  </p:stCondLst>
                                  <p:childTnLst>
                                    <p:set>
                                      <p:cBhvr>
                                        <p:cTn id="91" dur="1" fill="hold">
                                          <p:stCondLst>
                                            <p:cond delay="0"/>
                                          </p:stCondLst>
                                        </p:cTn>
                                        <p:tgtEl>
                                          <p:spTgt spid="24"/>
                                        </p:tgtEl>
                                        <p:attrNameLst>
                                          <p:attrName>style.visibility</p:attrName>
                                        </p:attrNameLst>
                                      </p:cBhvr>
                                      <p:to>
                                        <p:strVal val="visible"/>
                                      </p:to>
                                    </p:set>
                                    <p:anim calcmode="lin" valueType="num">
                                      <p:cBhvr>
                                        <p:cTn id="92" dur="500" fill="hold"/>
                                        <p:tgtEl>
                                          <p:spTgt spid="24"/>
                                        </p:tgtEl>
                                        <p:attrNameLst>
                                          <p:attrName>ppt_w</p:attrName>
                                        </p:attrNameLst>
                                      </p:cBhvr>
                                      <p:tavLst>
                                        <p:tav tm="0">
                                          <p:val>
                                            <p:fltVal val="0"/>
                                          </p:val>
                                        </p:tav>
                                        <p:tav tm="100000">
                                          <p:val>
                                            <p:strVal val="#ppt_w"/>
                                          </p:val>
                                        </p:tav>
                                      </p:tavLst>
                                    </p:anim>
                                    <p:anim calcmode="lin" valueType="num">
                                      <p:cBhvr>
                                        <p:cTn id="93" dur="500" fill="hold"/>
                                        <p:tgtEl>
                                          <p:spTgt spid="24"/>
                                        </p:tgtEl>
                                        <p:attrNameLst>
                                          <p:attrName>ppt_h</p:attrName>
                                        </p:attrNameLst>
                                      </p:cBhvr>
                                      <p:tavLst>
                                        <p:tav tm="0">
                                          <p:val>
                                            <p:fltVal val="0"/>
                                          </p:val>
                                        </p:tav>
                                        <p:tav tm="100000">
                                          <p:val>
                                            <p:strVal val="#ppt_h"/>
                                          </p:val>
                                        </p:tav>
                                      </p:tavLst>
                                    </p:anim>
                                    <p:animEffect transition="in" filter="fade">
                                      <p:cBhvr>
                                        <p:cTn id="94" dur="500"/>
                                        <p:tgtEl>
                                          <p:spTgt spid="24"/>
                                        </p:tgtEl>
                                      </p:cBhvr>
                                    </p:animEffect>
                                  </p:childTnLst>
                                </p:cTn>
                              </p:par>
                              <p:par>
                                <p:cTn id="95" presetID="53" presetClass="entr" presetSubtype="16" fill="hold" nodeType="withEffect">
                                  <p:stCondLst>
                                    <p:cond delay="350"/>
                                  </p:stCondLst>
                                  <p:childTnLst>
                                    <p:set>
                                      <p:cBhvr>
                                        <p:cTn id="96" dur="1" fill="hold">
                                          <p:stCondLst>
                                            <p:cond delay="0"/>
                                          </p:stCondLst>
                                        </p:cTn>
                                        <p:tgtEl>
                                          <p:spTgt spid="25"/>
                                        </p:tgtEl>
                                        <p:attrNameLst>
                                          <p:attrName>style.visibility</p:attrName>
                                        </p:attrNameLst>
                                      </p:cBhvr>
                                      <p:to>
                                        <p:strVal val="visible"/>
                                      </p:to>
                                    </p:set>
                                    <p:anim calcmode="lin" valueType="num">
                                      <p:cBhvr>
                                        <p:cTn id="97" dur="500" fill="hold"/>
                                        <p:tgtEl>
                                          <p:spTgt spid="25"/>
                                        </p:tgtEl>
                                        <p:attrNameLst>
                                          <p:attrName>ppt_w</p:attrName>
                                        </p:attrNameLst>
                                      </p:cBhvr>
                                      <p:tavLst>
                                        <p:tav tm="0">
                                          <p:val>
                                            <p:fltVal val="0"/>
                                          </p:val>
                                        </p:tav>
                                        <p:tav tm="100000">
                                          <p:val>
                                            <p:strVal val="#ppt_w"/>
                                          </p:val>
                                        </p:tav>
                                      </p:tavLst>
                                    </p:anim>
                                    <p:anim calcmode="lin" valueType="num">
                                      <p:cBhvr>
                                        <p:cTn id="98" dur="500" fill="hold"/>
                                        <p:tgtEl>
                                          <p:spTgt spid="25"/>
                                        </p:tgtEl>
                                        <p:attrNameLst>
                                          <p:attrName>ppt_h</p:attrName>
                                        </p:attrNameLst>
                                      </p:cBhvr>
                                      <p:tavLst>
                                        <p:tav tm="0">
                                          <p:val>
                                            <p:fltVal val="0"/>
                                          </p:val>
                                        </p:tav>
                                        <p:tav tm="100000">
                                          <p:val>
                                            <p:strVal val="#ppt_h"/>
                                          </p:val>
                                        </p:tav>
                                      </p:tavLst>
                                    </p:anim>
                                    <p:animEffect transition="in" filter="fade">
                                      <p:cBhvr>
                                        <p:cTn id="99" dur="500"/>
                                        <p:tgtEl>
                                          <p:spTgt spid="25"/>
                                        </p:tgtEl>
                                      </p:cBhvr>
                                    </p:animEffect>
                                  </p:childTnLst>
                                </p:cTn>
                              </p:par>
                              <p:par>
                                <p:cTn id="100" presetID="53" presetClass="entr" presetSubtype="16" fill="hold" nodeType="withEffect">
                                  <p:stCondLst>
                                    <p:cond delay="350"/>
                                  </p:stCondLst>
                                  <p:childTnLst>
                                    <p:set>
                                      <p:cBhvr>
                                        <p:cTn id="101" dur="1" fill="hold">
                                          <p:stCondLst>
                                            <p:cond delay="0"/>
                                          </p:stCondLst>
                                        </p:cTn>
                                        <p:tgtEl>
                                          <p:spTgt spid="26"/>
                                        </p:tgtEl>
                                        <p:attrNameLst>
                                          <p:attrName>style.visibility</p:attrName>
                                        </p:attrNameLst>
                                      </p:cBhvr>
                                      <p:to>
                                        <p:strVal val="visible"/>
                                      </p:to>
                                    </p:set>
                                    <p:anim calcmode="lin" valueType="num">
                                      <p:cBhvr>
                                        <p:cTn id="102" dur="500" fill="hold"/>
                                        <p:tgtEl>
                                          <p:spTgt spid="26"/>
                                        </p:tgtEl>
                                        <p:attrNameLst>
                                          <p:attrName>ppt_w</p:attrName>
                                        </p:attrNameLst>
                                      </p:cBhvr>
                                      <p:tavLst>
                                        <p:tav tm="0">
                                          <p:val>
                                            <p:fltVal val="0"/>
                                          </p:val>
                                        </p:tav>
                                        <p:tav tm="100000">
                                          <p:val>
                                            <p:strVal val="#ppt_w"/>
                                          </p:val>
                                        </p:tav>
                                      </p:tavLst>
                                    </p:anim>
                                    <p:anim calcmode="lin" valueType="num">
                                      <p:cBhvr>
                                        <p:cTn id="103" dur="500" fill="hold"/>
                                        <p:tgtEl>
                                          <p:spTgt spid="26"/>
                                        </p:tgtEl>
                                        <p:attrNameLst>
                                          <p:attrName>ppt_h</p:attrName>
                                        </p:attrNameLst>
                                      </p:cBhvr>
                                      <p:tavLst>
                                        <p:tav tm="0">
                                          <p:val>
                                            <p:fltVal val="0"/>
                                          </p:val>
                                        </p:tav>
                                        <p:tav tm="100000">
                                          <p:val>
                                            <p:strVal val="#ppt_h"/>
                                          </p:val>
                                        </p:tav>
                                      </p:tavLst>
                                    </p:anim>
                                    <p:animEffect transition="in" filter="fade">
                                      <p:cBhvr>
                                        <p:cTn id="104" dur="500"/>
                                        <p:tgtEl>
                                          <p:spTgt spid="26"/>
                                        </p:tgtEl>
                                      </p:cBhvr>
                                    </p:animEffect>
                                  </p:childTnLst>
                                </p:cTn>
                              </p:par>
                              <p:par>
                                <p:cTn id="105" presetID="53" presetClass="entr" presetSubtype="16" fill="hold" nodeType="withEffect">
                                  <p:stCondLst>
                                    <p:cond delay="350"/>
                                  </p:stCondLst>
                                  <p:childTnLst>
                                    <p:set>
                                      <p:cBhvr>
                                        <p:cTn id="106" dur="1" fill="hold">
                                          <p:stCondLst>
                                            <p:cond delay="0"/>
                                          </p:stCondLst>
                                        </p:cTn>
                                        <p:tgtEl>
                                          <p:spTgt spid="27"/>
                                        </p:tgtEl>
                                        <p:attrNameLst>
                                          <p:attrName>style.visibility</p:attrName>
                                        </p:attrNameLst>
                                      </p:cBhvr>
                                      <p:to>
                                        <p:strVal val="visible"/>
                                      </p:to>
                                    </p:set>
                                    <p:anim calcmode="lin" valueType="num">
                                      <p:cBhvr>
                                        <p:cTn id="107" dur="500" fill="hold"/>
                                        <p:tgtEl>
                                          <p:spTgt spid="27"/>
                                        </p:tgtEl>
                                        <p:attrNameLst>
                                          <p:attrName>ppt_w</p:attrName>
                                        </p:attrNameLst>
                                      </p:cBhvr>
                                      <p:tavLst>
                                        <p:tav tm="0">
                                          <p:val>
                                            <p:fltVal val="0"/>
                                          </p:val>
                                        </p:tav>
                                        <p:tav tm="100000">
                                          <p:val>
                                            <p:strVal val="#ppt_w"/>
                                          </p:val>
                                        </p:tav>
                                      </p:tavLst>
                                    </p:anim>
                                    <p:anim calcmode="lin" valueType="num">
                                      <p:cBhvr>
                                        <p:cTn id="108" dur="500" fill="hold"/>
                                        <p:tgtEl>
                                          <p:spTgt spid="27"/>
                                        </p:tgtEl>
                                        <p:attrNameLst>
                                          <p:attrName>ppt_h</p:attrName>
                                        </p:attrNameLst>
                                      </p:cBhvr>
                                      <p:tavLst>
                                        <p:tav tm="0">
                                          <p:val>
                                            <p:fltVal val="0"/>
                                          </p:val>
                                        </p:tav>
                                        <p:tav tm="100000">
                                          <p:val>
                                            <p:strVal val="#ppt_h"/>
                                          </p:val>
                                        </p:tav>
                                      </p:tavLst>
                                    </p:anim>
                                    <p:animEffect transition="in" filter="fade">
                                      <p:cBhvr>
                                        <p:cTn id="109" dur="500"/>
                                        <p:tgtEl>
                                          <p:spTgt spid="27"/>
                                        </p:tgtEl>
                                      </p:cBhvr>
                                    </p:animEffect>
                                  </p:childTnLst>
                                </p:cTn>
                              </p:par>
                              <p:par>
                                <p:cTn id="110" presetID="53" presetClass="entr" presetSubtype="16" fill="hold" nodeType="withEffect">
                                  <p:stCondLst>
                                    <p:cond delay="350"/>
                                  </p:stCondLst>
                                  <p:childTnLst>
                                    <p:set>
                                      <p:cBhvr>
                                        <p:cTn id="111" dur="1" fill="hold">
                                          <p:stCondLst>
                                            <p:cond delay="0"/>
                                          </p:stCondLst>
                                        </p:cTn>
                                        <p:tgtEl>
                                          <p:spTgt spid="28"/>
                                        </p:tgtEl>
                                        <p:attrNameLst>
                                          <p:attrName>style.visibility</p:attrName>
                                        </p:attrNameLst>
                                      </p:cBhvr>
                                      <p:to>
                                        <p:strVal val="visible"/>
                                      </p:to>
                                    </p:set>
                                    <p:anim calcmode="lin" valueType="num">
                                      <p:cBhvr>
                                        <p:cTn id="112" dur="500" fill="hold"/>
                                        <p:tgtEl>
                                          <p:spTgt spid="28"/>
                                        </p:tgtEl>
                                        <p:attrNameLst>
                                          <p:attrName>ppt_w</p:attrName>
                                        </p:attrNameLst>
                                      </p:cBhvr>
                                      <p:tavLst>
                                        <p:tav tm="0">
                                          <p:val>
                                            <p:fltVal val="0"/>
                                          </p:val>
                                        </p:tav>
                                        <p:tav tm="100000">
                                          <p:val>
                                            <p:strVal val="#ppt_w"/>
                                          </p:val>
                                        </p:tav>
                                      </p:tavLst>
                                    </p:anim>
                                    <p:anim calcmode="lin" valueType="num">
                                      <p:cBhvr>
                                        <p:cTn id="113" dur="500" fill="hold"/>
                                        <p:tgtEl>
                                          <p:spTgt spid="28"/>
                                        </p:tgtEl>
                                        <p:attrNameLst>
                                          <p:attrName>ppt_h</p:attrName>
                                        </p:attrNameLst>
                                      </p:cBhvr>
                                      <p:tavLst>
                                        <p:tav tm="0">
                                          <p:val>
                                            <p:fltVal val="0"/>
                                          </p:val>
                                        </p:tav>
                                        <p:tav tm="100000">
                                          <p:val>
                                            <p:strVal val="#ppt_h"/>
                                          </p:val>
                                        </p:tav>
                                      </p:tavLst>
                                    </p:anim>
                                    <p:animEffect transition="in" filter="fade">
                                      <p:cBhvr>
                                        <p:cTn id="114" dur="500"/>
                                        <p:tgtEl>
                                          <p:spTgt spid="28"/>
                                        </p:tgtEl>
                                      </p:cBhvr>
                                    </p:animEffect>
                                  </p:childTnLst>
                                </p:cTn>
                              </p:par>
                              <p:par>
                                <p:cTn id="115" presetID="53" presetClass="entr" presetSubtype="16" fill="hold" nodeType="withEffect">
                                  <p:stCondLst>
                                    <p:cond delay="350"/>
                                  </p:stCondLst>
                                  <p:childTnLst>
                                    <p:set>
                                      <p:cBhvr>
                                        <p:cTn id="116" dur="1" fill="hold">
                                          <p:stCondLst>
                                            <p:cond delay="0"/>
                                          </p:stCondLst>
                                        </p:cTn>
                                        <p:tgtEl>
                                          <p:spTgt spid="31"/>
                                        </p:tgtEl>
                                        <p:attrNameLst>
                                          <p:attrName>style.visibility</p:attrName>
                                        </p:attrNameLst>
                                      </p:cBhvr>
                                      <p:to>
                                        <p:strVal val="visible"/>
                                      </p:to>
                                    </p:set>
                                    <p:anim calcmode="lin" valueType="num">
                                      <p:cBhvr>
                                        <p:cTn id="117" dur="500" fill="hold"/>
                                        <p:tgtEl>
                                          <p:spTgt spid="31"/>
                                        </p:tgtEl>
                                        <p:attrNameLst>
                                          <p:attrName>ppt_w</p:attrName>
                                        </p:attrNameLst>
                                      </p:cBhvr>
                                      <p:tavLst>
                                        <p:tav tm="0">
                                          <p:val>
                                            <p:fltVal val="0"/>
                                          </p:val>
                                        </p:tav>
                                        <p:tav tm="100000">
                                          <p:val>
                                            <p:strVal val="#ppt_w"/>
                                          </p:val>
                                        </p:tav>
                                      </p:tavLst>
                                    </p:anim>
                                    <p:anim calcmode="lin" valueType="num">
                                      <p:cBhvr>
                                        <p:cTn id="118" dur="500" fill="hold"/>
                                        <p:tgtEl>
                                          <p:spTgt spid="31"/>
                                        </p:tgtEl>
                                        <p:attrNameLst>
                                          <p:attrName>ppt_h</p:attrName>
                                        </p:attrNameLst>
                                      </p:cBhvr>
                                      <p:tavLst>
                                        <p:tav tm="0">
                                          <p:val>
                                            <p:fltVal val="0"/>
                                          </p:val>
                                        </p:tav>
                                        <p:tav tm="100000">
                                          <p:val>
                                            <p:strVal val="#ppt_h"/>
                                          </p:val>
                                        </p:tav>
                                      </p:tavLst>
                                    </p:anim>
                                    <p:animEffect transition="in" filter="fade">
                                      <p:cBhvr>
                                        <p:cTn id="119" dur="500"/>
                                        <p:tgtEl>
                                          <p:spTgt spid="31"/>
                                        </p:tgtEl>
                                      </p:cBhvr>
                                    </p:animEffect>
                                  </p:childTnLst>
                                </p:cTn>
                              </p:par>
                              <p:par>
                                <p:cTn id="120" presetID="53" presetClass="entr" presetSubtype="16" fill="hold" nodeType="withEffect">
                                  <p:stCondLst>
                                    <p:cond delay="350"/>
                                  </p:stCondLst>
                                  <p:childTnLst>
                                    <p:set>
                                      <p:cBhvr>
                                        <p:cTn id="121" dur="1" fill="hold">
                                          <p:stCondLst>
                                            <p:cond delay="0"/>
                                          </p:stCondLst>
                                        </p:cTn>
                                        <p:tgtEl>
                                          <p:spTgt spid="32"/>
                                        </p:tgtEl>
                                        <p:attrNameLst>
                                          <p:attrName>style.visibility</p:attrName>
                                        </p:attrNameLst>
                                      </p:cBhvr>
                                      <p:to>
                                        <p:strVal val="visible"/>
                                      </p:to>
                                    </p:set>
                                    <p:anim calcmode="lin" valueType="num">
                                      <p:cBhvr>
                                        <p:cTn id="122" dur="500" fill="hold"/>
                                        <p:tgtEl>
                                          <p:spTgt spid="32"/>
                                        </p:tgtEl>
                                        <p:attrNameLst>
                                          <p:attrName>ppt_w</p:attrName>
                                        </p:attrNameLst>
                                      </p:cBhvr>
                                      <p:tavLst>
                                        <p:tav tm="0">
                                          <p:val>
                                            <p:fltVal val="0"/>
                                          </p:val>
                                        </p:tav>
                                        <p:tav tm="100000">
                                          <p:val>
                                            <p:strVal val="#ppt_w"/>
                                          </p:val>
                                        </p:tav>
                                      </p:tavLst>
                                    </p:anim>
                                    <p:anim calcmode="lin" valueType="num">
                                      <p:cBhvr>
                                        <p:cTn id="123" dur="500" fill="hold"/>
                                        <p:tgtEl>
                                          <p:spTgt spid="32"/>
                                        </p:tgtEl>
                                        <p:attrNameLst>
                                          <p:attrName>ppt_h</p:attrName>
                                        </p:attrNameLst>
                                      </p:cBhvr>
                                      <p:tavLst>
                                        <p:tav tm="0">
                                          <p:val>
                                            <p:fltVal val="0"/>
                                          </p:val>
                                        </p:tav>
                                        <p:tav tm="100000">
                                          <p:val>
                                            <p:strVal val="#ppt_h"/>
                                          </p:val>
                                        </p:tav>
                                      </p:tavLst>
                                    </p:anim>
                                    <p:animEffect transition="in" filter="fade">
                                      <p:cBhvr>
                                        <p:cTn id="124" dur="500"/>
                                        <p:tgtEl>
                                          <p:spTgt spid="32"/>
                                        </p:tgtEl>
                                      </p:cBhvr>
                                    </p:animEffect>
                                  </p:childTnLst>
                                </p:cTn>
                              </p:par>
                              <p:par>
                                <p:cTn id="125" presetID="53" presetClass="entr" presetSubtype="16" fill="hold" nodeType="withEffect">
                                  <p:stCondLst>
                                    <p:cond delay="350"/>
                                  </p:stCondLst>
                                  <p:childTnLst>
                                    <p:set>
                                      <p:cBhvr>
                                        <p:cTn id="126" dur="1" fill="hold">
                                          <p:stCondLst>
                                            <p:cond delay="0"/>
                                          </p:stCondLst>
                                        </p:cTn>
                                        <p:tgtEl>
                                          <p:spTgt spid="33"/>
                                        </p:tgtEl>
                                        <p:attrNameLst>
                                          <p:attrName>style.visibility</p:attrName>
                                        </p:attrNameLst>
                                      </p:cBhvr>
                                      <p:to>
                                        <p:strVal val="visible"/>
                                      </p:to>
                                    </p:set>
                                    <p:anim calcmode="lin" valueType="num">
                                      <p:cBhvr>
                                        <p:cTn id="127" dur="500" fill="hold"/>
                                        <p:tgtEl>
                                          <p:spTgt spid="33"/>
                                        </p:tgtEl>
                                        <p:attrNameLst>
                                          <p:attrName>ppt_w</p:attrName>
                                        </p:attrNameLst>
                                      </p:cBhvr>
                                      <p:tavLst>
                                        <p:tav tm="0">
                                          <p:val>
                                            <p:fltVal val="0"/>
                                          </p:val>
                                        </p:tav>
                                        <p:tav tm="100000">
                                          <p:val>
                                            <p:strVal val="#ppt_w"/>
                                          </p:val>
                                        </p:tav>
                                      </p:tavLst>
                                    </p:anim>
                                    <p:anim calcmode="lin" valueType="num">
                                      <p:cBhvr>
                                        <p:cTn id="128" dur="500" fill="hold"/>
                                        <p:tgtEl>
                                          <p:spTgt spid="33"/>
                                        </p:tgtEl>
                                        <p:attrNameLst>
                                          <p:attrName>ppt_h</p:attrName>
                                        </p:attrNameLst>
                                      </p:cBhvr>
                                      <p:tavLst>
                                        <p:tav tm="0">
                                          <p:val>
                                            <p:fltVal val="0"/>
                                          </p:val>
                                        </p:tav>
                                        <p:tav tm="100000">
                                          <p:val>
                                            <p:strVal val="#ppt_h"/>
                                          </p:val>
                                        </p:tav>
                                      </p:tavLst>
                                    </p:anim>
                                    <p:animEffect transition="in" filter="fade">
                                      <p:cBhvr>
                                        <p:cTn id="129" dur="500"/>
                                        <p:tgtEl>
                                          <p:spTgt spid="33"/>
                                        </p:tgtEl>
                                      </p:cBhvr>
                                    </p:animEffect>
                                  </p:childTnLst>
                                </p:cTn>
                              </p:par>
                            </p:childTnLst>
                          </p:cTn>
                        </p:par>
                        <p:par>
                          <p:cTn id="130" fill="hold">
                            <p:stCondLst>
                              <p:cond delay="850"/>
                            </p:stCondLst>
                            <p:childTnLst>
                              <p:par>
                                <p:cTn id="131" presetID="55" presetClass="entr" presetSubtype="0" fill="hold" nodeType="afterEffect">
                                  <p:stCondLst>
                                    <p:cond delay="0"/>
                                  </p:stCondLst>
                                  <p:childTnLst>
                                    <p:set>
                                      <p:cBhvr>
                                        <p:cTn id="132" dur="1" fill="hold">
                                          <p:stCondLst>
                                            <p:cond delay="0"/>
                                          </p:stCondLst>
                                        </p:cTn>
                                        <p:tgtEl>
                                          <p:spTgt spid="37"/>
                                        </p:tgtEl>
                                        <p:attrNameLst>
                                          <p:attrName>style.visibility</p:attrName>
                                        </p:attrNameLst>
                                      </p:cBhvr>
                                      <p:to>
                                        <p:strVal val="visible"/>
                                      </p:to>
                                    </p:set>
                                    <p:anim calcmode="lin" valueType="num">
                                      <p:cBhvr>
                                        <p:cTn id="133" dur="500" fill="hold"/>
                                        <p:tgtEl>
                                          <p:spTgt spid="37"/>
                                        </p:tgtEl>
                                        <p:attrNameLst>
                                          <p:attrName>ppt_w</p:attrName>
                                        </p:attrNameLst>
                                      </p:cBhvr>
                                      <p:tavLst>
                                        <p:tav tm="0">
                                          <p:val>
                                            <p:strVal val="#ppt_w*0.70"/>
                                          </p:val>
                                        </p:tav>
                                        <p:tav tm="100000">
                                          <p:val>
                                            <p:strVal val="#ppt_w"/>
                                          </p:val>
                                        </p:tav>
                                      </p:tavLst>
                                    </p:anim>
                                    <p:anim calcmode="lin" valueType="num">
                                      <p:cBhvr>
                                        <p:cTn id="134" dur="500" fill="hold"/>
                                        <p:tgtEl>
                                          <p:spTgt spid="37"/>
                                        </p:tgtEl>
                                        <p:attrNameLst>
                                          <p:attrName>ppt_h</p:attrName>
                                        </p:attrNameLst>
                                      </p:cBhvr>
                                      <p:tavLst>
                                        <p:tav tm="0">
                                          <p:val>
                                            <p:strVal val="#ppt_h"/>
                                          </p:val>
                                        </p:tav>
                                        <p:tav tm="100000">
                                          <p:val>
                                            <p:strVal val="#ppt_h"/>
                                          </p:val>
                                        </p:tav>
                                      </p:tavLst>
                                    </p:anim>
                                    <p:animEffect transition="in" filter="fade">
                                      <p:cBhvr>
                                        <p:cTn id="135" dur="500"/>
                                        <p:tgtEl>
                                          <p:spTgt spid="37"/>
                                        </p:tgtEl>
                                      </p:cBhvr>
                                    </p:animEffect>
                                  </p:childTnLst>
                                </p:cTn>
                              </p:par>
                              <p:par>
                                <p:cTn id="136" presetID="10" presetClass="entr" presetSubtype="0" fill="hold" grpId="0" nodeType="withEffect">
                                  <p:stCondLst>
                                    <p:cond delay="250"/>
                                  </p:stCondLst>
                                  <p:childTnLst>
                                    <p:set>
                                      <p:cBhvr>
                                        <p:cTn id="137" dur="1" fill="hold">
                                          <p:stCondLst>
                                            <p:cond delay="0"/>
                                          </p:stCondLst>
                                        </p:cTn>
                                        <p:tgtEl>
                                          <p:spTgt spid="38"/>
                                        </p:tgtEl>
                                        <p:attrNameLst>
                                          <p:attrName>style.visibility</p:attrName>
                                        </p:attrNameLst>
                                      </p:cBhvr>
                                      <p:to>
                                        <p:strVal val="visible"/>
                                      </p:to>
                                    </p:set>
                                    <p:animEffect transition="in" filter="fade">
                                      <p:cBhvr>
                                        <p:cTn id="138" dur="500"/>
                                        <p:tgtEl>
                                          <p:spTgt spid="38"/>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39"/>
                                        </p:tgtEl>
                                        <p:attrNameLst>
                                          <p:attrName>style.visibility</p:attrName>
                                        </p:attrNameLst>
                                      </p:cBhvr>
                                      <p:to>
                                        <p:strVal val="visible"/>
                                      </p:to>
                                    </p:set>
                                    <p:animEffect transition="in" filter="fade">
                                      <p:cBhvr>
                                        <p:cTn id="143" dur="500"/>
                                        <p:tgtEl>
                                          <p:spTgt spid="39"/>
                                        </p:tgtEl>
                                      </p:cBhvr>
                                    </p:animEffect>
                                  </p:childTnLst>
                                </p:cTn>
                              </p:par>
                              <p:par>
                                <p:cTn id="144" presetID="10" presetClass="entr" presetSubtype="0" fill="hold" grpId="0" nodeType="withEffect">
                                  <p:stCondLst>
                                    <p:cond delay="20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Tablet">
            <a:extLst>
              <a:ext uri="{FF2B5EF4-FFF2-40B4-BE49-F238E27FC236}">
                <a16:creationId xmlns:a16="http://schemas.microsoft.com/office/drawing/2014/main" id="{ABEA25F9-43CD-EE4C-9081-AABA67AA7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854" y="4604645"/>
            <a:ext cx="914400" cy="914400"/>
          </a:xfrm>
          <a:prstGeom prst="rect">
            <a:avLst/>
          </a:prstGeom>
        </p:spPr>
      </p:pic>
      <p:pic>
        <p:nvPicPr>
          <p:cNvPr id="6" name="Graphic 5" descr="Smart Phone">
            <a:extLst>
              <a:ext uri="{FF2B5EF4-FFF2-40B4-BE49-F238E27FC236}">
                <a16:creationId xmlns:a16="http://schemas.microsoft.com/office/drawing/2014/main" id="{F08F25C5-8988-4248-B939-AF8CE7F79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2052" y="3429000"/>
            <a:ext cx="914400" cy="914400"/>
          </a:xfrm>
          <a:prstGeom prst="rect">
            <a:avLst/>
          </a:prstGeom>
        </p:spPr>
      </p:pic>
      <p:pic>
        <p:nvPicPr>
          <p:cNvPr id="8" name="Graphic 7" descr="Internet">
            <a:extLst>
              <a:ext uri="{FF2B5EF4-FFF2-40B4-BE49-F238E27FC236}">
                <a16:creationId xmlns:a16="http://schemas.microsoft.com/office/drawing/2014/main" id="{862FD7A8-9D1E-324A-9AEF-3EAE9C355E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9980" y="1894306"/>
            <a:ext cx="981033" cy="981033"/>
          </a:xfrm>
          <a:prstGeom prst="rect">
            <a:avLst/>
          </a:prstGeom>
        </p:spPr>
      </p:pic>
      <p:pic>
        <p:nvPicPr>
          <p:cNvPr id="10" name="Graphic 9" descr="Computer">
            <a:extLst>
              <a:ext uri="{FF2B5EF4-FFF2-40B4-BE49-F238E27FC236}">
                <a16:creationId xmlns:a16="http://schemas.microsoft.com/office/drawing/2014/main" id="{6D97CE41-FFF6-7F47-BA7C-7814B929D4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380" y="2985382"/>
            <a:ext cx="914400" cy="914400"/>
          </a:xfrm>
          <a:prstGeom prst="rect">
            <a:avLst/>
          </a:prstGeom>
        </p:spPr>
      </p:pic>
      <p:pic>
        <p:nvPicPr>
          <p:cNvPr id="11" name="Graphic 10" descr="Tablet">
            <a:extLst>
              <a:ext uri="{FF2B5EF4-FFF2-40B4-BE49-F238E27FC236}">
                <a16:creationId xmlns:a16="http://schemas.microsoft.com/office/drawing/2014/main" id="{E7FAD90E-8C19-1943-8C28-33BDF910EB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33788" y="5042305"/>
            <a:ext cx="762000" cy="762000"/>
          </a:xfrm>
          <a:prstGeom prst="rect">
            <a:avLst/>
          </a:prstGeom>
        </p:spPr>
      </p:pic>
      <p:pic>
        <p:nvPicPr>
          <p:cNvPr id="12" name="Graphic 11" descr="Smart Phone">
            <a:extLst>
              <a:ext uri="{FF2B5EF4-FFF2-40B4-BE49-F238E27FC236}">
                <a16:creationId xmlns:a16="http://schemas.microsoft.com/office/drawing/2014/main" id="{A8499070-13B8-5A40-B531-3D0E61AFCD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91867" y="2668458"/>
            <a:ext cx="633847" cy="633847"/>
          </a:xfrm>
          <a:prstGeom prst="rect">
            <a:avLst/>
          </a:prstGeom>
        </p:spPr>
      </p:pic>
      <p:pic>
        <p:nvPicPr>
          <p:cNvPr id="13" name="Graphic 12" descr="Internet">
            <a:extLst>
              <a:ext uri="{FF2B5EF4-FFF2-40B4-BE49-F238E27FC236}">
                <a16:creationId xmlns:a16="http://schemas.microsoft.com/office/drawing/2014/main" id="{071C02BE-1578-324D-99CB-A953B8A3B9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08289" y="3899782"/>
            <a:ext cx="762000" cy="762000"/>
          </a:xfrm>
          <a:prstGeom prst="rect">
            <a:avLst/>
          </a:prstGeom>
        </p:spPr>
      </p:pic>
      <p:pic>
        <p:nvPicPr>
          <p:cNvPr id="14" name="Graphic 13" descr="Computer">
            <a:extLst>
              <a:ext uri="{FF2B5EF4-FFF2-40B4-BE49-F238E27FC236}">
                <a16:creationId xmlns:a16="http://schemas.microsoft.com/office/drawing/2014/main" id="{D09D6EC6-4A62-F64C-9D9A-A50A1822820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47017" y="2732508"/>
            <a:ext cx="762000" cy="762000"/>
          </a:xfrm>
          <a:prstGeom prst="rect">
            <a:avLst/>
          </a:prstGeom>
        </p:spPr>
      </p:pic>
      <p:pic>
        <p:nvPicPr>
          <p:cNvPr id="15" name="Graphic 14" descr="Tablet">
            <a:extLst>
              <a:ext uri="{FF2B5EF4-FFF2-40B4-BE49-F238E27FC236}">
                <a16:creationId xmlns:a16="http://schemas.microsoft.com/office/drawing/2014/main" id="{8F42F19D-83D1-9D48-A314-9F7205AD49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98580" y="1894307"/>
            <a:ext cx="762000" cy="762000"/>
          </a:xfrm>
          <a:prstGeom prst="rect">
            <a:avLst/>
          </a:prstGeom>
        </p:spPr>
      </p:pic>
      <p:pic>
        <p:nvPicPr>
          <p:cNvPr id="16" name="Graphic 15" descr="Smart Phone">
            <a:extLst>
              <a:ext uri="{FF2B5EF4-FFF2-40B4-BE49-F238E27FC236}">
                <a16:creationId xmlns:a16="http://schemas.microsoft.com/office/drawing/2014/main" id="{3DEC52A0-D451-084D-93CA-7BB837F0D8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93381" y="1100770"/>
            <a:ext cx="628999" cy="628999"/>
          </a:xfrm>
          <a:prstGeom prst="rect">
            <a:avLst/>
          </a:prstGeom>
        </p:spPr>
      </p:pic>
      <p:pic>
        <p:nvPicPr>
          <p:cNvPr id="17" name="Graphic 16" descr="Internet">
            <a:extLst>
              <a:ext uri="{FF2B5EF4-FFF2-40B4-BE49-F238E27FC236}">
                <a16:creationId xmlns:a16="http://schemas.microsoft.com/office/drawing/2014/main" id="{7FF0E527-0589-5D44-914B-C87B9F185C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97663" y="3996900"/>
            <a:ext cx="762000" cy="762000"/>
          </a:xfrm>
          <a:prstGeom prst="rect">
            <a:avLst/>
          </a:prstGeom>
        </p:spPr>
      </p:pic>
      <p:pic>
        <p:nvPicPr>
          <p:cNvPr id="18" name="Graphic 17" descr="Computer">
            <a:extLst>
              <a:ext uri="{FF2B5EF4-FFF2-40B4-BE49-F238E27FC236}">
                <a16:creationId xmlns:a16="http://schemas.microsoft.com/office/drawing/2014/main" id="{24822967-13AA-CB42-A447-2B23F3A446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76258" y="3366382"/>
            <a:ext cx="762000" cy="762000"/>
          </a:xfrm>
          <a:prstGeom prst="rect">
            <a:avLst/>
          </a:prstGeom>
        </p:spPr>
      </p:pic>
      <p:pic>
        <p:nvPicPr>
          <p:cNvPr id="19" name="Graphic 18" descr="Tablet">
            <a:extLst>
              <a:ext uri="{FF2B5EF4-FFF2-40B4-BE49-F238E27FC236}">
                <a16:creationId xmlns:a16="http://schemas.microsoft.com/office/drawing/2014/main" id="{A5533A05-892B-DE41-A2C2-4DCBEDD4F3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8258" y="2046707"/>
            <a:ext cx="533399" cy="533399"/>
          </a:xfrm>
          <a:prstGeom prst="rect">
            <a:avLst/>
          </a:prstGeom>
        </p:spPr>
      </p:pic>
      <p:pic>
        <p:nvPicPr>
          <p:cNvPr id="20" name="Graphic 19" descr="Smart Phone">
            <a:extLst>
              <a:ext uri="{FF2B5EF4-FFF2-40B4-BE49-F238E27FC236}">
                <a16:creationId xmlns:a16="http://schemas.microsoft.com/office/drawing/2014/main" id="{67BF3D02-4FFD-294D-AF52-A39A73819D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089" y="1280941"/>
            <a:ext cx="533399" cy="533399"/>
          </a:xfrm>
          <a:prstGeom prst="rect">
            <a:avLst/>
          </a:prstGeom>
        </p:spPr>
      </p:pic>
      <p:pic>
        <p:nvPicPr>
          <p:cNvPr id="21" name="Graphic 20" descr="Internet">
            <a:extLst>
              <a:ext uri="{FF2B5EF4-FFF2-40B4-BE49-F238E27FC236}">
                <a16:creationId xmlns:a16="http://schemas.microsoft.com/office/drawing/2014/main" id="{988E45E0-097D-C649-B60D-A428A768B6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5464" y="2808707"/>
            <a:ext cx="533399" cy="533399"/>
          </a:xfrm>
          <a:prstGeom prst="rect">
            <a:avLst/>
          </a:prstGeom>
        </p:spPr>
      </p:pic>
      <p:pic>
        <p:nvPicPr>
          <p:cNvPr id="22" name="Graphic 21" descr="Computer">
            <a:extLst>
              <a:ext uri="{FF2B5EF4-FFF2-40B4-BE49-F238E27FC236}">
                <a16:creationId xmlns:a16="http://schemas.microsoft.com/office/drawing/2014/main" id="{2076B91E-34D9-2F41-8C15-CD4A04AB97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06191" y="4492200"/>
            <a:ext cx="533399" cy="533399"/>
          </a:xfrm>
          <a:prstGeom prst="rect">
            <a:avLst/>
          </a:prstGeom>
        </p:spPr>
      </p:pic>
      <p:pic>
        <p:nvPicPr>
          <p:cNvPr id="23" name="Graphic 22" descr="Tablet">
            <a:extLst>
              <a:ext uri="{FF2B5EF4-FFF2-40B4-BE49-F238E27FC236}">
                <a16:creationId xmlns:a16="http://schemas.microsoft.com/office/drawing/2014/main" id="{0241F533-4C1E-1543-A1CF-6EC9709D17E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62909" y="3399817"/>
            <a:ext cx="704863" cy="704863"/>
          </a:xfrm>
          <a:prstGeom prst="rect">
            <a:avLst/>
          </a:prstGeom>
        </p:spPr>
      </p:pic>
      <p:pic>
        <p:nvPicPr>
          <p:cNvPr id="24" name="Graphic 23" descr="Smart Phone">
            <a:extLst>
              <a:ext uri="{FF2B5EF4-FFF2-40B4-BE49-F238E27FC236}">
                <a16:creationId xmlns:a16="http://schemas.microsoft.com/office/drawing/2014/main" id="{7221F559-E820-7043-8190-AF9D08BD1AE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817247" y="4840313"/>
            <a:ext cx="704863" cy="704863"/>
          </a:xfrm>
          <a:prstGeom prst="rect">
            <a:avLst/>
          </a:prstGeom>
        </p:spPr>
      </p:pic>
      <p:pic>
        <p:nvPicPr>
          <p:cNvPr id="25" name="Graphic 24" descr="Internet">
            <a:extLst>
              <a:ext uri="{FF2B5EF4-FFF2-40B4-BE49-F238E27FC236}">
                <a16:creationId xmlns:a16="http://schemas.microsoft.com/office/drawing/2014/main" id="{5D35F21C-1A67-054B-BEFD-EE33E68AD2B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24622" y="1250899"/>
            <a:ext cx="704863" cy="704863"/>
          </a:xfrm>
          <a:prstGeom prst="rect">
            <a:avLst/>
          </a:prstGeom>
        </p:spPr>
      </p:pic>
      <p:pic>
        <p:nvPicPr>
          <p:cNvPr id="26" name="Graphic 25" descr="Computer">
            <a:extLst>
              <a:ext uri="{FF2B5EF4-FFF2-40B4-BE49-F238E27FC236}">
                <a16:creationId xmlns:a16="http://schemas.microsoft.com/office/drawing/2014/main" id="{6B582CE6-D10C-D14C-8C6F-74F37EB6821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043424" y="1406388"/>
            <a:ext cx="704863" cy="704863"/>
          </a:xfrm>
          <a:prstGeom prst="rect">
            <a:avLst/>
          </a:prstGeom>
        </p:spPr>
      </p:pic>
      <p:pic>
        <p:nvPicPr>
          <p:cNvPr id="27" name="Graphic 26" descr="Smart Phone">
            <a:extLst>
              <a:ext uri="{FF2B5EF4-FFF2-40B4-BE49-F238E27FC236}">
                <a16:creationId xmlns:a16="http://schemas.microsoft.com/office/drawing/2014/main" id="{C4D33F51-15A7-664D-BCFB-3889FD9438D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729058" y="4126731"/>
            <a:ext cx="411956" cy="411956"/>
          </a:xfrm>
          <a:prstGeom prst="rect">
            <a:avLst/>
          </a:prstGeom>
        </p:spPr>
      </p:pic>
      <p:pic>
        <p:nvPicPr>
          <p:cNvPr id="28" name="Graphic 27" descr="Smart Phone">
            <a:extLst>
              <a:ext uri="{FF2B5EF4-FFF2-40B4-BE49-F238E27FC236}">
                <a16:creationId xmlns:a16="http://schemas.microsoft.com/office/drawing/2014/main" id="{1866143E-D1FF-764D-BEBE-21D504CB8EF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342537" y="2570295"/>
            <a:ext cx="493503" cy="493503"/>
          </a:xfrm>
          <a:prstGeom prst="rect">
            <a:avLst/>
          </a:prstGeom>
        </p:spPr>
      </p:pic>
      <p:pic>
        <p:nvPicPr>
          <p:cNvPr id="31" name="Graphic 30" descr="Internet">
            <a:extLst>
              <a:ext uri="{FF2B5EF4-FFF2-40B4-BE49-F238E27FC236}">
                <a16:creationId xmlns:a16="http://schemas.microsoft.com/office/drawing/2014/main" id="{96A4A794-7D4A-954C-9A4B-D39E9C4BF3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18009" y="5024410"/>
            <a:ext cx="491008" cy="491008"/>
          </a:xfrm>
          <a:prstGeom prst="rect">
            <a:avLst/>
          </a:prstGeom>
        </p:spPr>
      </p:pic>
      <p:pic>
        <p:nvPicPr>
          <p:cNvPr id="32" name="Graphic 31" descr="Tablet">
            <a:extLst>
              <a:ext uri="{FF2B5EF4-FFF2-40B4-BE49-F238E27FC236}">
                <a16:creationId xmlns:a16="http://schemas.microsoft.com/office/drawing/2014/main" id="{8F5A62F5-D007-704F-8295-E33DE81BD79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97434" y="4626805"/>
            <a:ext cx="503054" cy="503054"/>
          </a:xfrm>
          <a:prstGeom prst="rect">
            <a:avLst/>
          </a:prstGeom>
        </p:spPr>
      </p:pic>
      <p:pic>
        <p:nvPicPr>
          <p:cNvPr id="33" name="Graphic 32" descr="Internet">
            <a:extLst>
              <a:ext uri="{FF2B5EF4-FFF2-40B4-BE49-F238E27FC236}">
                <a16:creationId xmlns:a16="http://schemas.microsoft.com/office/drawing/2014/main" id="{32132CC0-4E4E-764A-82C3-BF788E3072C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00028" y="1840061"/>
            <a:ext cx="491008" cy="491008"/>
          </a:xfrm>
          <a:prstGeom prst="rect">
            <a:avLst/>
          </a:prstGeom>
        </p:spPr>
      </p:pic>
      <p:pic>
        <p:nvPicPr>
          <p:cNvPr id="34" name="Graphic 33" descr="Tablet">
            <a:extLst>
              <a:ext uri="{FF2B5EF4-FFF2-40B4-BE49-F238E27FC236}">
                <a16:creationId xmlns:a16="http://schemas.microsoft.com/office/drawing/2014/main" id="{E777FAD6-DCC3-9E4A-87ED-A25E21AB4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5269" y="1444535"/>
            <a:ext cx="914400" cy="914400"/>
          </a:xfrm>
          <a:prstGeom prst="rect">
            <a:avLst/>
          </a:prstGeom>
        </p:spPr>
      </p:pic>
      <p:pic>
        <p:nvPicPr>
          <p:cNvPr id="35" name="Graphic 34" descr="Smart Phone">
            <a:extLst>
              <a:ext uri="{FF2B5EF4-FFF2-40B4-BE49-F238E27FC236}">
                <a16:creationId xmlns:a16="http://schemas.microsoft.com/office/drawing/2014/main" id="{BD44596E-425E-EE4E-AEC3-D771AF6CB5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18083" y="2448850"/>
            <a:ext cx="914400" cy="914400"/>
          </a:xfrm>
          <a:prstGeom prst="rect">
            <a:avLst/>
          </a:prstGeom>
        </p:spPr>
      </p:pic>
      <p:pic>
        <p:nvPicPr>
          <p:cNvPr id="36" name="Graphic 35" descr="Internet">
            <a:extLst>
              <a:ext uri="{FF2B5EF4-FFF2-40B4-BE49-F238E27FC236}">
                <a16:creationId xmlns:a16="http://schemas.microsoft.com/office/drawing/2014/main" id="{06C07EE9-4BC6-5343-8E5A-70CF834268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8096" y="2153486"/>
            <a:ext cx="1162400" cy="1162400"/>
          </a:xfrm>
          <a:prstGeom prst="rect">
            <a:avLst/>
          </a:prstGeom>
        </p:spPr>
      </p:pic>
      <p:pic>
        <p:nvPicPr>
          <p:cNvPr id="42" name="Graphic 41" descr="Computer">
            <a:extLst>
              <a:ext uri="{FF2B5EF4-FFF2-40B4-BE49-F238E27FC236}">
                <a16:creationId xmlns:a16="http://schemas.microsoft.com/office/drawing/2014/main" id="{B826AC1C-1EC1-0140-80D9-7A92732D28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26999" y="4302750"/>
            <a:ext cx="1120555" cy="1120555"/>
          </a:xfrm>
          <a:prstGeom prst="rect">
            <a:avLst/>
          </a:prstGeom>
        </p:spPr>
      </p:pic>
      <p:pic>
        <p:nvPicPr>
          <p:cNvPr id="43" name="Graphic 42" descr="Tablet">
            <a:extLst>
              <a:ext uri="{FF2B5EF4-FFF2-40B4-BE49-F238E27FC236}">
                <a16:creationId xmlns:a16="http://schemas.microsoft.com/office/drawing/2014/main" id="{1D98DE81-D20A-644B-A086-46B6430D7D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71287" y="3673038"/>
            <a:ext cx="762000" cy="762000"/>
          </a:xfrm>
          <a:prstGeom prst="rect">
            <a:avLst/>
          </a:prstGeom>
        </p:spPr>
      </p:pic>
      <p:pic>
        <p:nvPicPr>
          <p:cNvPr id="44" name="Graphic 43" descr="Smart Phone">
            <a:extLst>
              <a:ext uri="{FF2B5EF4-FFF2-40B4-BE49-F238E27FC236}">
                <a16:creationId xmlns:a16="http://schemas.microsoft.com/office/drawing/2014/main" id="{CD4943E0-7583-0748-B50B-90CAFC8005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30630" y="2353414"/>
            <a:ext cx="633847" cy="633847"/>
          </a:xfrm>
          <a:prstGeom prst="rect">
            <a:avLst/>
          </a:prstGeom>
        </p:spPr>
      </p:pic>
      <p:pic>
        <p:nvPicPr>
          <p:cNvPr id="45" name="Graphic 44" descr="Internet">
            <a:extLst>
              <a:ext uri="{FF2B5EF4-FFF2-40B4-BE49-F238E27FC236}">
                <a16:creationId xmlns:a16="http://schemas.microsoft.com/office/drawing/2014/main" id="{61502DC2-EDF9-1640-A89B-413844C69A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0187" y="2906050"/>
            <a:ext cx="899276" cy="899276"/>
          </a:xfrm>
          <a:prstGeom prst="rect">
            <a:avLst/>
          </a:prstGeom>
        </p:spPr>
      </p:pic>
      <p:pic>
        <p:nvPicPr>
          <p:cNvPr id="46" name="Graphic 45" descr="Computer">
            <a:extLst>
              <a:ext uri="{FF2B5EF4-FFF2-40B4-BE49-F238E27FC236}">
                <a16:creationId xmlns:a16="http://schemas.microsoft.com/office/drawing/2014/main" id="{A34954EC-4BD2-8D4A-870A-B5D505A8B10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49861" y="1582651"/>
            <a:ext cx="762000" cy="762000"/>
          </a:xfrm>
          <a:prstGeom prst="rect">
            <a:avLst/>
          </a:prstGeom>
        </p:spPr>
      </p:pic>
      <p:pic>
        <p:nvPicPr>
          <p:cNvPr id="47" name="Graphic 46" descr="Tablet">
            <a:extLst>
              <a:ext uri="{FF2B5EF4-FFF2-40B4-BE49-F238E27FC236}">
                <a16:creationId xmlns:a16="http://schemas.microsoft.com/office/drawing/2014/main" id="{E22AFDFA-0134-FA4B-AF5D-2314ED01BC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4324" y="3977309"/>
            <a:ext cx="932664" cy="932664"/>
          </a:xfrm>
          <a:prstGeom prst="rect">
            <a:avLst/>
          </a:prstGeom>
        </p:spPr>
      </p:pic>
      <p:pic>
        <p:nvPicPr>
          <p:cNvPr id="48" name="Graphic 47" descr="Smart Phone">
            <a:extLst>
              <a:ext uri="{FF2B5EF4-FFF2-40B4-BE49-F238E27FC236}">
                <a16:creationId xmlns:a16="http://schemas.microsoft.com/office/drawing/2014/main" id="{0B1ECA1B-53E4-9F45-BDB9-B4A53FC3F0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71459" y="3318277"/>
            <a:ext cx="628999" cy="628999"/>
          </a:xfrm>
          <a:prstGeom prst="rect">
            <a:avLst/>
          </a:prstGeom>
        </p:spPr>
      </p:pic>
      <p:pic>
        <p:nvPicPr>
          <p:cNvPr id="49" name="Graphic 48" descr="Internet">
            <a:extLst>
              <a:ext uri="{FF2B5EF4-FFF2-40B4-BE49-F238E27FC236}">
                <a16:creationId xmlns:a16="http://schemas.microsoft.com/office/drawing/2014/main" id="{7D6D757D-7D78-D042-9039-1532771D28B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58614" y="1723503"/>
            <a:ext cx="762000" cy="762000"/>
          </a:xfrm>
          <a:prstGeom prst="rect">
            <a:avLst/>
          </a:prstGeom>
        </p:spPr>
      </p:pic>
      <p:pic>
        <p:nvPicPr>
          <p:cNvPr id="50" name="Graphic 49" descr="Computer">
            <a:extLst>
              <a:ext uri="{FF2B5EF4-FFF2-40B4-BE49-F238E27FC236}">
                <a16:creationId xmlns:a16="http://schemas.microsoft.com/office/drawing/2014/main" id="{8CC7F6DB-5A09-C145-BDDF-F5280B0BB17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83537" y="2120956"/>
            <a:ext cx="762000" cy="762000"/>
          </a:xfrm>
          <a:prstGeom prst="rect">
            <a:avLst/>
          </a:prstGeom>
        </p:spPr>
      </p:pic>
      <p:pic>
        <p:nvPicPr>
          <p:cNvPr id="51" name="Graphic 50" descr="Tablet">
            <a:extLst>
              <a:ext uri="{FF2B5EF4-FFF2-40B4-BE49-F238E27FC236}">
                <a16:creationId xmlns:a16="http://schemas.microsoft.com/office/drawing/2014/main" id="{E2632522-065F-F247-9A9F-EF0F167C2C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1355" y="1277387"/>
            <a:ext cx="533399" cy="533399"/>
          </a:xfrm>
          <a:prstGeom prst="rect">
            <a:avLst/>
          </a:prstGeom>
        </p:spPr>
      </p:pic>
      <p:pic>
        <p:nvPicPr>
          <p:cNvPr id="52" name="Graphic 51" descr="Smart Phone">
            <a:extLst>
              <a:ext uri="{FF2B5EF4-FFF2-40B4-BE49-F238E27FC236}">
                <a16:creationId xmlns:a16="http://schemas.microsoft.com/office/drawing/2014/main" id="{91A6559A-1599-2C42-9D18-308204805D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6387" y="1983301"/>
            <a:ext cx="533399" cy="533399"/>
          </a:xfrm>
          <a:prstGeom prst="rect">
            <a:avLst/>
          </a:prstGeom>
        </p:spPr>
      </p:pic>
      <p:pic>
        <p:nvPicPr>
          <p:cNvPr id="53" name="Graphic 52" descr="Internet">
            <a:extLst>
              <a:ext uri="{FF2B5EF4-FFF2-40B4-BE49-F238E27FC236}">
                <a16:creationId xmlns:a16="http://schemas.microsoft.com/office/drawing/2014/main" id="{3F5ED1B1-7DE2-434C-8AD5-56210517FD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6364" y="2732508"/>
            <a:ext cx="533399" cy="533399"/>
          </a:xfrm>
          <a:prstGeom prst="rect">
            <a:avLst/>
          </a:prstGeom>
        </p:spPr>
      </p:pic>
      <p:pic>
        <p:nvPicPr>
          <p:cNvPr id="54" name="Graphic 53" descr="Computer">
            <a:extLst>
              <a:ext uri="{FF2B5EF4-FFF2-40B4-BE49-F238E27FC236}">
                <a16:creationId xmlns:a16="http://schemas.microsoft.com/office/drawing/2014/main" id="{D5BB0341-1EEB-4E41-8464-20C24D4AA2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28583" y="3211933"/>
            <a:ext cx="533399" cy="533399"/>
          </a:xfrm>
          <a:prstGeom prst="rect">
            <a:avLst/>
          </a:prstGeom>
        </p:spPr>
      </p:pic>
      <p:pic>
        <p:nvPicPr>
          <p:cNvPr id="55" name="Graphic 54" descr="Tablet">
            <a:extLst>
              <a:ext uri="{FF2B5EF4-FFF2-40B4-BE49-F238E27FC236}">
                <a16:creationId xmlns:a16="http://schemas.microsoft.com/office/drawing/2014/main" id="{0C2A473C-3039-824A-B2DA-5B101BD72F6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979714" y="2358935"/>
            <a:ext cx="704863" cy="704863"/>
          </a:xfrm>
          <a:prstGeom prst="rect">
            <a:avLst/>
          </a:prstGeom>
        </p:spPr>
      </p:pic>
      <p:pic>
        <p:nvPicPr>
          <p:cNvPr id="56" name="Graphic 55" descr="Smart Phone">
            <a:extLst>
              <a:ext uri="{FF2B5EF4-FFF2-40B4-BE49-F238E27FC236}">
                <a16:creationId xmlns:a16="http://schemas.microsoft.com/office/drawing/2014/main" id="{1BCED98F-2516-8146-A71B-3CC52A0E225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257469" y="3457322"/>
            <a:ext cx="796004" cy="796004"/>
          </a:xfrm>
          <a:prstGeom prst="rect">
            <a:avLst/>
          </a:prstGeom>
        </p:spPr>
      </p:pic>
      <p:pic>
        <p:nvPicPr>
          <p:cNvPr id="57" name="Graphic 56" descr="Internet">
            <a:extLst>
              <a:ext uri="{FF2B5EF4-FFF2-40B4-BE49-F238E27FC236}">
                <a16:creationId xmlns:a16="http://schemas.microsoft.com/office/drawing/2014/main" id="{C5E8FF8F-92A1-094D-9D64-A64E22C186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98938" y="4871693"/>
            <a:ext cx="704863" cy="704863"/>
          </a:xfrm>
          <a:prstGeom prst="rect">
            <a:avLst/>
          </a:prstGeom>
        </p:spPr>
      </p:pic>
      <p:pic>
        <p:nvPicPr>
          <p:cNvPr id="58" name="Graphic 57" descr="Computer">
            <a:extLst>
              <a:ext uri="{FF2B5EF4-FFF2-40B4-BE49-F238E27FC236}">
                <a16:creationId xmlns:a16="http://schemas.microsoft.com/office/drawing/2014/main" id="{A97ECEDA-6BA0-AC48-89B9-C2AC65725E8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262636" y="3980277"/>
            <a:ext cx="704863" cy="704863"/>
          </a:xfrm>
          <a:prstGeom prst="rect">
            <a:avLst/>
          </a:prstGeom>
        </p:spPr>
      </p:pic>
      <p:pic>
        <p:nvPicPr>
          <p:cNvPr id="59" name="Graphic 58" descr="Smart Phone">
            <a:extLst>
              <a:ext uri="{FF2B5EF4-FFF2-40B4-BE49-F238E27FC236}">
                <a16:creationId xmlns:a16="http://schemas.microsoft.com/office/drawing/2014/main" id="{502BC837-96DD-4F47-8E78-3DC1EB5D388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780261" y="3796536"/>
            <a:ext cx="411956" cy="411956"/>
          </a:xfrm>
          <a:prstGeom prst="rect">
            <a:avLst/>
          </a:prstGeom>
        </p:spPr>
      </p:pic>
      <p:pic>
        <p:nvPicPr>
          <p:cNvPr id="60" name="Graphic 59" descr="Smart Phone">
            <a:extLst>
              <a:ext uri="{FF2B5EF4-FFF2-40B4-BE49-F238E27FC236}">
                <a16:creationId xmlns:a16="http://schemas.microsoft.com/office/drawing/2014/main" id="{6C113481-C522-CF43-9F20-D32782DF8BE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65858" y="3456164"/>
            <a:ext cx="493503" cy="493503"/>
          </a:xfrm>
          <a:prstGeom prst="rect">
            <a:avLst/>
          </a:prstGeom>
        </p:spPr>
      </p:pic>
      <p:pic>
        <p:nvPicPr>
          <p:cNvPr id="61" name="Graphic 60" descr="Internet">
            <a:extLst>
              <a:ext uri="{FF2B5EF4-FFF2-40B4-BE49-F238E27FC236}">
                <a16:creationId xmlns:a16="http://schemas.microsoft.com/office/drawing/2014/main" id="{1A9F788C-454B-CA4B-AC6A-30A4C7C0EAC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09860" y="3408774"/>
            <a:ext cx="491008" cy="491008"/>
          </a:xfrm>
          <a:prstGeom prst="rect">
            <a:avLst/>
          </a:prstGeom>
        </p:spPr>
      </p:pic>
      <p:pic>
        <p:nvPicPr>
          <p:cNvPr id="62" name="Graphic 61" descr="Tablet">
            <a:extLst>
              <a:ext uri="{FF2B5EF4-FFF2-40B4-BE49-F238E27FC236}">
                <a16:creationId xmlns:a16="http://schemas.microsoft.com/office/drawing/2014/main" id="{1BA127D1-92FD-4E47-8F53-10F389F5CB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151854" y="2762853"/>
            <a:ext cx="503054" cy="503054"/>
          </a:xfrm>
          <a:prstGeom prst="rect">
            <a:avLst/>
          </a:prstGeom>
        </p:spPr>
      </p:pic>
      <p:pic>
        <p:nvPicPr>
          <p:cNvPr id="63" name="Graphic 62" descr="Internet">
            <a:extLst>
              <a:ext uri="{FF2B5EF4-FFF2-40B4-BE49-F238E27FC236}">
                <a16:creationId xmlns:a16="http://schemas.microsoft.com/office/drawing/2014/main" id="{F6EF5B9E-F9E6-B84E-9909-02CB862F64C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33287" y="4245599"/>
            <a:ext cx="491008" cy="491008"/>
          </a:xfrm>
          <a:prstGeom prst="rect">
            <a:avLst/>
          </a:prstGeom>
        </p:spPr>
      </p:pic>
      <p:pic>
        <p:nvPicPr>
          <p:cNvPr id="64" name="Graphic 63" descr="Tablet">
            <a:extLst>
              <a:ext uri="{FF2B5EF4-FFF2-40B4-BE49-F238E27FC236}">
                <a16:creationId xmlns:a16="http://schemas.microsoft.com/office/drawing/2014/main" id="{6F764B71-7CD5-7C4C-BAA4-C4CECC6D0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3871" y="2397279"/>
            <a:ext cx="914400" cy="914400"/>
          </a:xfrm>
          <a:prstGeom prst="rect">
            <a:avLst/>
          </a:prstGeom>
        </p:spPr>
      </p:pic>
      <p:pic>
        <p:nvPicPr>
          <p:cNvPr id="65" name="Graphic 64" descr="Internet">
            <a:extLst>
              <a:ext uri="{FF2B5EF4-FFF2-40B4-BE49-F238E27FC236}">
                <a16:creationId xmlns:a16="http://schemas.microsoft.com/office/drawing/2014/main" id="{3D0B8473-40E7-724A-A065-ACEA192C7C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5031" y="4171265"/>
            <a:ext cx="981033" cy="981033"/>
          </a:xfrm>
          <a:prstGeom prst="rect">
            <a:avLst/>
          </a:prstGeom>
        </p:spPr>
      </p:pic>
      <p:pic>
        <p:nvPicPr>
          <p:cNvPr id="66" name="Graphic 65" descr="Tablet">
            <a:extLst>
              <a:ext uri="{FF2B5EF4-FFF2-40B4-BE49-F238E27FC236}">
                <a16:creationId xmlns:a16="http://schemas.microsoft.com/office/drawing/2014/main" id="{257BE57E-0E16-6448-9103-3BB5ECEDA5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7891" y="3541949"/>
            <a:ext cx="762000" cy="762000"/>
          </a:xfrm>
          <a:prstGeom prst="rect">
            <a:avLst/>
          </a:prstGeom>
        </p:spPr>
      </p:pic>
      <p:pic>
        <p:nvPicPr>
          <p:cNvPr id="67" name="Graphic 66" descr="Computer">
            <a:extLst>
              <a:ext uri="{FF2B5EF4-FFF2-40B4-BE49-F238E27FC236}">
                <a16:creationId xmlns:a16="http://schemas.microsoft.com/office/drawing/2014/main" id="{2B616BAB-C284-EF40-8187-BED9A57619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6530" y="3063798"/>
            <a:ext cx="533399" cy="533399"/>
          </a:xfrm>
          <a:prstGeom prst="rect">
            <a:avLst/>
          </a:prstGeom>
        </p:spPr>
      </p:pic>
      <p:pic>
        <p:nvPicPr>
          <p:cNvPr id="68" name="Graphic 67" descr="Smart Phone">
            <a:extLst>
              <a:ext uri="{FF2B5EF4-FFF2-40B4-BE49-F238E27FC236}">
                <a16:creationId xmlns:a16="http://schemas.microsoft.com/office/drawing/2014/main" id="{DC349886-471F-A749-8A03-5F687122A27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82377" y="3466402"/>
            <a:ext cx="704863" cy="704863"/>
          </a:xfrm>
          <a:prstGeom prst="rect">
            <a:avLst/>
          </a:prstGeom>
        </p:spPr>
      </p:pic>
      <p:pic>
        <p:nvPicPr>
          <p:cNvPr id="69" name="Graphic 68" descr="Smart Phone">
            <a:extLst>
              <a:ext uri="{FF2B5EF4-FFF2-40B4-BE49-F238E27FC236}">
                <a16:creationId xmlns:a16="http://schemas.microsoft.com/office/drawing/2014/main" id="{F51A46F5-53C7-4B41-8D10-DD3DC85DDC6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05151" y="2614863"/>
            <a:ext cx="411956" cy="411956"/>
          </a:xfrm>
          <a:prstGeom prst="rect">
            <a:avLst/>
          </a:prstGeom>
        </p:spPr>
      </p:pic>
      <p:pic>
        <p:nvPicPr>
          <p:cNvPr id="70" name="Graphic 69" descr="Internet">
            <a:extLst>
              <a:ext uri="{FF2B5EF4-FFF2-40B4-BE49-F238E27FC236}">
                <a16:creationId xmlns:a16="http://schemas.microsoft.com/office/drawing/2014/main" id="{BCD80719-4312-CF47-BBB9-5E4F041E87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12112" y="3688176"/>
            <a:ext cx="491008" cy="491008"/>
          </a:xfrm>
          <a:prstGeom prst="rect">
            <a:avLst/>
          </a:prstGeom>
        </p:spPr>
      </p:pic>
      <p:pic>
        <p:nvPicPr>
          <p:cNvPr id="71" name="Graphic 70" descr="Tablet">
            <a:extLst>
              <a:ext uri="{FF2B5EF4-FFF2-40B4-BE49-F238E27FC236}">
                <a16:creationId xmlns:a16="http://schemas.microsoft.com/office/drawing/2014/main" id="{9168C4F6-9D3A-AD4F-AA25-FFE0E300CCF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791537" y="3126449"/>
            <a:ext cx="503054" cy="503054"/>
          </a:xfrm>
          <a:prstGeom prst="rect">
            <a:avLst/>
          </a:prstGeom>
        </p:spPr>
      </p:pic>
      <p:pic>
        <p:nvPicPr>
          <p:cNvPr id="72" name="Graphic 71" descr="Tablet">
            <a:extLst>
              <a:ext uri="{FF2B5EF4-FFF2-40B4-BE49-F238E27FC236}">
                <a16:creationId xmlns:a16="http://schemas.microsoft.com/office/drawing/2014/main" id="{909972D1-F4D1-0045-AFD4-35356949E7D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69728" y="2291356"/>
            <a:ext cx="762000" cy="762000"/>
          </a:xfrm>
          <a:prstGeom prst="rect">
            <a:avLst/>
          </a:prstGeom>
        </p:spPr>
      </p:pic>
      <p:pic>
        <p:nvPicPr>
          <p:cNvPr id="73" name="Graphic 72" descr="Internet">
            <a:extLst>
              <a:ext uri="{FF2B5EF4-FFF2-40B4-BE49-F238E27FC236}">
                <a16:creationId xmlns:a16="http://schemas.microsoft.com/office/drawing/2014/main" id="{1474DD9B-EE6B-5646-9892-6C2B8E48303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08747" y="1761810"/>
            <a:ext cx="704863" cy="704863"/>
          </a:xfrm>
          <a:prstGeom prst="rect">
            <a:avLst/>
          </a:prstGeom>
        </p:spPr>
      </p:pic>
      <p:pic>
        <p:nvPicPr>
          <p:cNvPr id="74" name="Graphic 73" descr="Tablet">
            <a:extLst>
              <a:ext uri="{FF2B5EF4-FFF2-40B4-BE49-F238E27FC236}">
                <a16:creationId xmlns:a16="http://schemas.microsoft.com/office/drawing/2014/main" id="{242BFAA1-43EB-7841-9CAC-2EFA7E3473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84108" y="3921750"/>
            <a:ext cx="762000" cy="762000"/>
          </a:xfrm>
          <a:prstGeom prst="rect">
            <a:avLst/>
          </a:prstGeom>
        </p:spPr>
      </p:pic>
      <p:pic>
        <p:nvPicPr>
          <p:cNvPr id="75" name="Graphic 74" descr="Smart Phone">
            <a:extLst>
              <a:ext uri="{FF2B5EF4-FFF2-40B4-BE49-F238E27FC236}">
                <a16:creationId xmlns:a16="http://schemas.microsoft.com/office/drawing/2014/main" id="{28951DC2-64E4-364E-A608-E631968FCC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74898" y="4391646"/>
            <a:ext cx="628999" cy="628999"/>
          </a:xfrm>
          <a:prstGeom prst="rect">
            <a:avLst/>
          </a:prstGeom>
        </p:spPr>
      </p:pic>
      <p:pic>
        <p:nvPicPr>
          <p:cNvPr id="76" name="Graphic 75" descr="Tablet">
            <a:extLst>
              <a:ext uri="{FF2B5EF4-FFF2-40B4-BE49-F238E27FC236}">
                <a16:creationId xmlns:a16="http://schemas.microsoft.com/office/drawing/2014/main" id="{1B22AAB7-DE57-DF48-A1FC-D74D10F14F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7854" y="1198283"/>
            <a:ext cx="533399" cy="533399"/>
          </a:xfrm>
          <a:prstGeom prst="rect">
            <a:avLst/>
          </a:prstGeom>
        </p:spPr>
      </p:pic>
      <p:pic>
        <p:nvPicPr>
          <p:cNvPr id="77" name="Graphic 76" descr="Smart Phone">
            <a:extLst>
              <a:ext uri="{FF2B5EF4-FFF2-40B4-BE49-F238E27FC236}">
                <a16:creationId xmlns:a16="http://schemas.microsoft.com/office/drawing/2014/main" id="{125DD878-ECBB-D54E-B3DA-1D3F957BA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4670" y="1648017"/>
            <a:ext cx="533399" cy="533399"/>
          </a:xfrm>
          <a:prstGeom prst="rect">
            <a:avLst/>
          </a:prstGeom>
        </p:spPr>
      </p:pic>
      <p:pic>
        <p:nvPicPr>
          <p:cNvPr id="78" name="Graphic 77" descr="Internet">
            <a:extLst>
              <a:ext uri="{FF2B5EF4-FFF2-40B4-BE49-F238E27FC236}">
                <a16:creationId xmlns:a16="http://schemas.microsoft.com/office/drawing/2014/main" id="{BA2BA597-6958-9741-824B-BCA5441A83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91403" y="888409"/>
            <a:ext cx="704863" cy="704863"/>
          </a:xfrm>
          <a:prstGeom prst="rect">
            <a:avLst/>
          </a:prstGeom>
        </p:spPr>
      </p:pic>
      <p:pic>
        <p:nvPicPr>
          <p:cNvPr id="79" name="Graphic 78" descr="Computer">
            <a:extLst>
              <a:ext uri="{FF2B5EF4-FFF2-40B4-BE49-F238E27FC236}">
                <a16:creationId xmlns:a16="http://schemas.microsoft.com/office/drawing/2014/main" id="{EBABCE53-B1DF-E948-BFA7-F88A50C43F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98601" y="1180569"/>
            <a:ext cx="704863" cy="704863"/>
          </a:xfrm>
          <a:prstGeom prst="rect">
            <a:avLst/>
          </a:prstGeom>
        </p:spPr>
      </p:pic>
      <p:pic>
        <p:nvPicPr>
          <p:cNvPr id="80" name="Graphic 79" descr="Internet">
            <a:extLst>
              <a:ext uri="{FF2B5EF4-FFF2-40B4-BE49-F238E27FC236}">
                <a16:creationId xmlns:a16="http://schemas.microsoft.com/office/drawing/2014/main" id="{5D45F477-0BBD-B14E-BEA5-160142CA1B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62159" y="4626189"/>
            <a:ext cx="491008" cy="491008"/>
          </a:xfrm>
          <a:prstGeom prst="rect">
            <a:avLst/>
          </a:prstGeom>
        </p:spPr>
      </p:pic>
      <p:pic>
        <p:nvPicPr>
          <p:cNvPr id="81" name="Graphic 80" descr="Computer">
            <a:extLst>
              <a:ext uri="{FF2B5EF4-FFF2-40B4-BE49-F238E27FC236}">
                <a16:creationId xmlns:a16="http://schemas.microsoft.com/office/drawing/2014/main" id="{F7A0E393-50A6-6F44-AC70-290D21A8BDF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33052" y="1668361"/>
            <a:ext cx="762000" cy="762000"/>
          </a:xfrm>
          <a:prstGeom prst="rect">
            <a:avLst/>
          </a:prstGeom>
        </p:spPr>
      </p:pic>
      <p:pic>
        <p:nvPicPr>
          <p:cNvPr id="82" name="Graphic 81" descr="Tablet">
            <a:extLst>
              <a:ext uri="{FF2B5EF4-FFF2-40B4-BE49-F238E27FC236}">
                <a16:creationId xmlns:a16="http://schemas.microsoft.com/office/drawing/2014/main" id="{9B660EAB-8B16-7049-962D-40DE72A31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6991" y="1277387"/>
            <a:ext cx="533399" cy="533399"/>
          </a:xfrm>
          <a:prstGeom prst="rect">
            <a:avLst/>
          </a:prstGeom>
        </p:spPr>
      </p:pic>
      <p:pic>
        <p:nvPicPr>
          <p:cNvPr id="83" name="Graphic 82" descr="Smart Phone">
            <a:extLst>
              <a:ext uri="{FF2B5EF4-FFF2-40B4-BE49-F238E27FC236}">
                <a16:creationId xmlns:a16="http://schemas.microsoft.com/office/drawing/2014/main" id="{B0D9BB03-60E9-794C-A7C6-C89E97B472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899098" y="1338108"/>
            <a:ext cx="411956" cy="411956"/>
          </a:xfrm>
          <a:prstGeom prst="rect">
            <a:avLst/>
          </a:prstGeom>
        </p:spPr>
      </p:pic>
      <p:pic>
        <p:nvPicPr>
          <p:cNvPr id="84" name="Graphic 83" descr="Smart Phone">
            <a:extLst>
              <a:ext uri="{FF2B5EF4-FFF2-40B4-BE49-F238E27FC236}">
                <a16:creationId xmlns:a16="http://schemas.microsoft.com/office/drawing/2014/main" id="{C037A6DB-837F-724D-A076-825EC5C698D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607601" y="4338711"/>
            <a:ext cx="411956" cy="411956"/>
          </a:xfrm>
          <a:prstGeom prst="rect">
            <a:avLst/>
          </a:prstGeom>
        </p:spPr>
      </p:pic>
      <p:pic>
        <p:nvPicPr>
          <p:cNvPr id="85" name="Graphic 84" descr="Tablet">
            <a:extLst>
              <a:ext uri="{FF2B5EF4-FFF2-40B4-BE49-F238E27FC236}">
                <a16:creationId xmlns:a16="http://schemas.microsoft.com/office/drawing/2014/main" id="{1DC7F8BB-DF2F-2248-96F4-5164C928C25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67872" y="3565338"/>
            <a:ext cx="403388" cy="403388"/>
          </a:xfrm>
          <a:prstGeom prst="rect">
            <a:avLst/>
          </a:prstGeom>
        </p:spPr>
      </p:pic>
      <p:pic>
        <p:nvPicPr>
          <p:cNvPr id="87" name="Graphic 86" descr="Computer">
            <a:extLst>
              <a:ext uri="{FF2B5EF4-FFF2-40B4-BE49-F238E27FC236}">
                <a16:creationId xmlns:a16="http://schemas.microsoft.com/office/drawing/2014/main" id="{2E3BB86E-A448-7548-B166-0671CDE929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22056" y="4732310"/>
            <a:ext cx="509407" cy="509407"/>
          </a:xfrm>
          <a:prstGeom prst="rect">
            <a:avLst/>
          </a:prstGeom>
        </p:spPr>
      </p:pic>
      <p:pic>
        <p:nvPicPr>
          <p:cNvPr id="88" name="Graphic 87" descr="Computer">
            <a:extLst>
              <a:ext uri="{FF2B5EF4-FFF2-40B4-BE49-F238E27FC236}">
                <a16:creationId xmlns:a16="http://schemas.microsoft.com/office/drawing/2014/main" id="{AE4A9B5C-0F01-FE4F-8F69-B1F68E2E5F3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95351" y="1083529"/>
            <a:ext cx="660244" cy="660244"/>
          </a:xfrm>
          <a:prstGeom prst="rect">
            <a:avLst/>
          </a:prstGeom>
        </p:spPr>
      </p:pic>
      <p:pic>
        <p:nvPicPr>
          <p:cNvPr id="89" name="Graphic 88" descr="Tablet">
            <a:extLst>
              <a:ext uri="{FF2B5EF4-FFF2-40B4-BE49-F238E27FC236}">
                <a16:creationId xmlns:a16="http://schemas.microsoft.com/office/drawing/2014/main" id="{3C672B12-AB3E-3446-856C-C0BAD4B0DB0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342174" y="1087554"/>
            <a:ext cx="503054" cy="503054"/>
          </a:xfrm>
          <a:prstGeom prst="rect">
            <a:avLst/>
          </a:prstGeom>
        </p:spPr>
      </p:pic>
      <p:pic>
        <p:nvPicPr>
          <p:cNvPr id="90" name="Graphic 89" descr="Smart Phone">
            <a:extLst>
              <a:ext uri="{FF2B5EF4-FFF2-40B4-BE49-F238E27FC236}">
                <a16:creationId xmlns:a16="http://schemas.microsoft.com/office/drawing/2014/main" id="{A8199399-712B-7C4A-9FE2-410C8C9786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45952" y="874428"/>
            <a:ext cx="633847" cy="633847"/>
          </a:xfrm>
          <a:prstGeom prst="rect">
            <a:avLst/>
          </a:prstGeom>
        </p:spPr>
      </p:pic>
      <p:pic>
        <p:nvPicPr>
          <p:cNvPr id="91" name="Graphic 90" descr="Tablet">
            <a:extLst>
              <a:ext uri="{FF2B5EF4-FFF2-40B4-BE49-F238E27FC236}">
                <a16:creationId xmlns:a16="http://schemas.microsoft.com/office/drawing/2014/main" id="{FD980CED-FEA2-1D4E-9680-112DA1A5722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876852" y="5061844"/>
            <a:ext cx="503054" cy="503054"/>
          </a:xfrm>
          <a:prstGeom prst="rect">
            <a:avLst/>
          </a:prstGeom>
        </p:spPr>
      </p:pic>
      <p:pic>
        <p:nvPicPr>
          <p:cNvPr id="92" name="Graphic 91" descr="Internet">
            <a:extLst>
              <a:ext uri="{FF2B5EF4-FFF2-40B4-BE49-F238E27FC236}">
                <a16:creationId xmlns:a16="http://schemas.microsoft.com/office/drawing/2014/main" id="{2BAF029B-6ABD-EF46-8425-022ED01D99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6640" y="5005980"/>
            <a:ext cx="533399" cy="533399"/>
          </a:xfrm>
          <a:prstGeom prst="rect">
            <a:avLst/>
          </a:prstGeom>
        </p:spPr>
      </p:pic>
      <p:pic>
        <p:nvPicPr>
          <p:cNvPr id="93" name="Graphic 92" descr="Smart Phone">
            <a:extLst>
              <a:ext uri="{FF2B5EF4-FFF2-40B4-BE49-F238E27FC236}">
                <a16:creationId xmlns:a16="http://schemas.microsoft.com/office/drawing/2014/main" id="{74DA6418-3048-E34E-8F42-5955169598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2197" y="2914553"/>
            <a:ext cx="628999" cy="628999"/>
          </a:xfrm>
          <a:prstGeom prst="rect">
            <a:avLst/>
          </a:prstGeom>
        </p:spPr>
      </p:pic>
      <p:pic>
        <p:nvPicPr>
          <p:cNvPr id="94" name="Graphic 93" descr="Internet">
            <a:extLst>
              <a:ext uri="{FF2B5EF4-FFF2-40B4-BE49-F238E27FC236}">
                <a16:creationId xmlns:a16="http://schemas.microsoft.com/office/drawing/2014/main" id="{9DBFA1B3-5B88-A24A-B31F-A28813A4F98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1589" y="4280305"/>
            <a:ext cx="762000" cy="762000"/>
          </a:xfrm>
          <a:prstGeom prst="rect">
            <a:avLst/>
          </a:prstGeom>
        </p:spPr>
      </p:pic>
      <p:pic>
        <p:nvPicPr>
          <p:cNvPr id="95" name="Graphic 94" descr="Tablet">
            <a:extLst>
              <a:ext uri="{FF2B5EF4-FFF2-40B4-BE49-F238E27FC236}">
                <a16:creationId xmlns:a16="http://schemas.microsoft.com/office/drawing/2014/main" id="{81684BF5-87E4-794A-8949-051DE7A7A90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02082" y="5008057"/>
            <a:ext cx="403388" cy="403388"/>
          </a:xfrm>
          <a:prstGeom prst="rect">
            <a:avLst/>
          </a:prstGeom>
        </p:spPr>
      </p:pic>
      <p:pic>
        <p:nvPicPr>
          <p:cNvPr id="96" name="Graphic 95" descr="Computer">
            <a:extLst>
              <a:ext uri="{FF2B5EF4-FFF2-40B4-BE49-F238E27FC236}">
                <a16:creationId xmlns:a16="http://schemas.microsoft.com/office/drawing/2014/main" id="{553A4F6E-2015-1F4B-8A5E-3250D47A49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1829" y="1968557"/>
            <a:ext cx="533399" cy="533399"/>
          </a:xfrm>
          <a:prstGeom prst="rect">
            <a:avLst/>
          </a:prstGeom>
        </p:spPr>
      </p:pic>
      <p:pic>
        <p:nvPicPr>
          <p:cNvPr id="98" name="Graphic 97" descr="Smart Phone">
            <a:extLst>
              <a:ext uri="{FF2B5EF4-FFF2-40B4-BE49-F238E27FC236}">
                <a16:creationId xmlns:a16="http://schemas.microsoft.com/office/drawing/2014/main" id="{17FEDD1E-713C-D743-8177-D283CB4CC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9614" y="4744921"/>
            <a:ext cx="633847" cy="633847"/>
          </a:xfrm>
          <a:prstGeom prst="rect">
            <a:avLst/>
          </a:prstGeom>
        </p:spPr>
      </p:pic>
    </p:spTree>
    <p:extLst>
      <p:ext uri="{BB962C8B-B14F-4D97-AF65-F5344CB8AC3E}">
        <p14:creationId xmlns:p14="http://schemas.microsoft.com/office/powerpoint/2010/main" val="22843600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Tablet">
            <a:extLst>
              <a:ext uri="{FF2B5EF4-FFF2-40B4-BE49-F238E27FC236}">
                <a16:creationId xmlns:a16="http://schemas.microsoft.com/office/drawing/2014/main" id="{ABEA25F9-43CD-EE4C-9081-AABA67AA7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854" y="4604645"/>
            <a:ext cx="914400" cy="914400"/>
          </a:xfrm>
          <a:prstGeom prst="rect">
            <a:avLst/>
          </a:prstGeom>
        </p:spPr>
      </p:pic>
      <p:pic>
        <p:nvPicPr>
          <p:cNvPr id="6" name="Graphic 5" descr="Smart Phone">
            <a:extLst>
              <a:ext uri="{FF2B5EF4-FFF2-40B4-BE49-F238E27FC236}">
                <a16:creationId xmlns:a16="http://schemas.microsoft.com/office/drawing/2014/main" id="{F08F25C5-8988-4248-B939-AF8CE7F79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2052" y="3429000"/>
            <a:ext cx="914400" cy="914400"/>
          </a:xfrm>
          <a:prstGeom prst="rect">
            <a:avLst/>
          </a:prstGeom>
        </p:spPr>
      </p:pic>
      <p:pic>
        <p:nvPicPr>
          <p:cNvPr id="8" name="Graphic 7" descr="Internet">
            <a:extLst>
              <a:ext uri="{FF2B5EF4-FFF2-40B4-BE49-F238E27FC236}">
                <a16:creationId xmlns:a16="http://schemas.microsoft.com/office/drawing/2014/main" id="{862FD7A8-9D1E-324A-9AEF-3EAE9C355E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9980" y="1894306"/>
            <a:ext cx="981033" cy="981033"/>
          </a:xfrm>
          <a:prstGeom prst="rect">
            <a:avLst/>
          </a:prstGeom>
        </p:spPr>
      </p:pic>
      <p:pic>
        <p:nvPicPr>
          <p:cNvPr id="10" name="Graphic 9" descr="Computer">
            <a:extLst>
              <a:ext uri="{FF2B5EF4-FFF2-40B4-BE49-F238E27FC236}">
                <a16:creationId xmlns:a16="http://schemas.microsoft.com/office/drawing/2014/main" id="{6D97CE41-FFF6-7F47-BA7C-7814B929D4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380" y="2985382"/>
            <a:ext cx="914400" cy="914400"/>
          </a:xfrm>
          <a:prstGeom prst="rect">
            <a:avLst/>
          </a:prstGeom>
        </p:spPr>
      </p:pic>
      <p:pic>
        <p:nvPicPr>
          <p:cNvPr id="11" name="Graphic 10" descr="Tablet">
            <a:extLst>
              <a:ext uri="{FF2B5EF4-FFF2-40B4-BE49-F238E27FC236}">
                <a16:creationId xmlns:a16="http://schemas.microsoft.com/office/drawing/2014/main" id="{E7FAD90E-8C19-1943-8C28-33BDF910EB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788" y="5042305"/>
            <a:ext cx="762000" cy="762000"/>
          </a:xfrm>
          <a:prstGeom prst="rect">
            <a:avLst/>
          </a:prstGeom>
        </p:spPr>
      </p:pic>
      <p:pic>
        <p:nvPicPr>
          <p:cNvPr id="12" name="Graphic 11" descr="Smart Phone">
            <a:extLst>
              <a:ext uri="{FF2B5EF4-FFF2-40B4-BE49-F238E27FC236}">
                <a16:creationId xmlns:a16="http://schemas.microsoft.com/office/drawing/2014/main" id="{A8499070-13B8-5A40-B531-3D0E61AFCD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1867" y="2668458"/>
            <a:ext cx="633847" cy="633847"/>
          </a:xfrm>
          <a:prstGeom prst="rect">
            <a:avLst/>
          </a:prstGeom>
        </p:spPr>
      </p:pic>
      <p:pic>
        <p:nvPicPr>
          <p:cNvPr id="13" name="Graphic 12" descr="Internet">
            <a:extLst>
              <a:ext uri="{FF2B5EF4-FFF2-40B4-BE49-F238E27FC236}">
                <a16:creationId xmlns:a16="http://schemas.microsoft.com/office/drawing/2014/main" id="{071C02BE-1578-324D-99CB-A953B8A3B9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8289" y="3899782"/>
            <a:ext cx="762000" cy="762000"/>
          </a:xfrm>
          <a:prstGeom prst="rect">
            <a:avLst/>
          </a:prstGeom>
        </p:spPr>
      </p:pic>
      <p:pic>
        <p:nvPicPr>
          <p:cNvPr id="14" name="Graphic 13" descr="Computer">
            <a:extLst>
              <a:ext uri="{FF2B5EF4-FFF2-40B4-BE49-F238E27FC236}">
                <a16:creationId xmlns:a16="http://schemas.microsoft.com/office/drawing/2014/main" id="{D09D6EC6-4A62-F64C-9D9A-A50A182282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7017" y="2732508"/>
            <a:ext cx="762000" cy="762000"/>
          </a:xfrm>
          <a:prstGeom prst="rect">
            <a:avLst/>
          </a:prstGeom>
        </p:spPr>
      </p:pic>
      <p:pic>
        <p:nvPicPr>
          <p:cNvPr id="15" name="Graphic 14" descr="Tablet">
            <a:extLst>
              <a:ext uri="{FF2B5EF4-FFF2-40B4-BE49-F238E27FC236}">
                <a16:creationId xmlns:a16="http://schemas.microsoft.com/office/drawing/2014/main" id="{8F42F19D-83D1-9D48-A314-9F7205AD4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8580" y="1894307"/>
            <a:ext cx="762000" cy="762000"/>
          </a:xfrm>
          <a:prstGeom prst="rect">
            <a:avLst/>
          </a:prstGeom>
        </p:spPr>
      </p:pic>
      <p:pic>
        <p:nvPicPr>
          <p:cNvPr id="16" name="Graphic 15" descr="Smart Phone">
            <a:extLst>
              <a:ext uri="{FF2B5EF4-FFF2-40B4-BE49-F238E27FC236}">
                <a16:creationId xmlns:a16="http://schemas.microsoft.com/office/drawing/2014/main" id="{3DEC52A0-D451-084D-93CA-7BB837F0D8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3381" y="1100770"/>
            <a:ext cx="628999" cy="628999"/>
          </a:xfrm>
          <a:prstGeom prst="rect">
            <a:avLst/>
          </a:prstGeom>
        </p:spPr>
      </p:pic>
      <p:pic>
        <p:nvPicPr>
          <p:cNvPr id="17" name="Graphic 16" descr="Internet">
            <a:extLst>
              <a:ext uri="{FF2B5EF4-FFF2-40B4-BE49-F238E27FC236}">
                <a16:creationId xmlns:a16="http://schemas.microsoft.com/office/drawing/2014/main" id="{7FF0E527-0589-5D44-914B-C87B9F185C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7663" y="3996900"/>
            <a:ext cx="762000" cy="762000"/>
          </a:xfrm>
          <a:prstGeom prst="rect">
            <a:avLst/>
          </a:prstGeom>
        </p:spPr>
      </p:pic>
      <p:pic>
        <p:nvPicPr>
          <p:cNvPr id="18" name="Graphic 17" descr="Computer">
            <a:extLst>
              <a:ext uri="{FF2B5EF4-FFF2-40B4-BE49-F238E27FC236}">
                <a16:creationId xmlns:a16="http://schemas.microsoft.com/office/drawing/2014/main" id="{24822967-13AA-CB42-A447-2B23F3A446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6258" y="3366382"/>
            <a:ext cx="762000" cy="762000"/>
          </a:xfrm>
          <a:prstGeom prst="rect">
            <a:avLst/>
          </a:prstGeom>
        </p:spPr>
      </p:pic>
      <p:pic>
        <p:nvPicPr>
          <p:cNvPr id="19" name="Graphic 18" descr="Tablet">
            <a:extLst>
              <a:ext uri="{FF2B5EF4-FFF2-40B4-BE49-F238E27FC236}">
                <a16:creationId xmlns:a16="http://schemas.microsoft.com/office/drawing/2014/main" id="{A5533A05-892B-DE41-A2C2-4DCBEDD4F3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8258" y="2046707"/>
            <a:ext cx="533399" cy="533399"/>
          </a:xfrm>
          <a:prstGeom prst="rect">
            <a:avLst/>
          </a:prstGeom>
        </p:spPr>
      </p:pic>
      <p:pic>
        <p:nvPicPr>
          <p:cNvPr id="20" name="Graphic 19" descr="Smart Phone">
            <a:extLst>
              <a:ext uri="{FF2B5EF4-FFF2-40B4-BE49-F238E27FC236}">
                <a16:creationId xmlns:a16="http://schemas.microsoft.com/office/drawing/2014/main" id="{67BF3D02-4FFD-294D-AF52-A39A73819D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089" y="1280941"/>
            <a:ext cx="533399" cy="533399"/>
          </a:xfrm>
          <a:prstGeom prst="rect">
            <a:avLst/>
          </a:prstGeom>
        </p:spPr>
      </p:pic>
      <p:pic>
        <p:nvPicPr>
          <p:cNvPr id="21" name="Graphic 20" descr="Internet">
            <a:extLst>
              <a:ext uri="{FF2B5EF4-FFF2-40B4-BE49-F238E27FC236}">
                <a16:creationId xmlns:a16="http://schemas.microsoft.com/office/drawing/2014/main" id="{988E45E0-097D-C649-B60D-A428A768B6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5464" y="2808707"/>
            <a:ext cx="533399" cy="533399"/>
          </a:xfrm>
          <a:prstGeom prst="rect">
            <a:avLst/>
          </a:prstGeom>
        </p:spPr>
      </p:pic>
      <p:pic>
        <p:nvPicPr>
          <p:cNvPr id="22" name="Graphic 21" descr="Computer">
            <a:extLst>
              <a:ext uri="{FF2B5EF4-FFF2-40B4-BE49-F238E27FC236}">
                <a16:creationId xmlns:a16="http://schemas.microsoft.com/office/drawing/2014/main" id="{2076B91E-34D9-2F41-8C15-CD4A04AB97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06191" y="4492200"/>
            <a:ext cx="533399" cy="533399"/>
          </a:xfrm>
          <a:prstGeom prst="rect">
            <a:avLst/>
          </a:prstGeom>
        </p:spPr>
      </p:pic>
      <p:pic>
        <p:nvPicPr>
          <p:cNvPr id="23" name="Graphic 22" descr="Tablet">
            <a:extLst>
              <a:ext uri="{FF2B5EF4-FFF2-40B4-BE49-F238E27FC236}">
                <a16:creationId xmlns:a16="http://schemas.microsoft.com/office/drawing/2014/main" id="{0241F533-4C1E-1543-A1CF-6EC9709D1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2909" y="3399817"/>
            <a:ext cx="704863" cy="704863"/>
          </a:xfrm>
          <a:prstGeom prst="rect">
            <a:avLst/>
          </a:prstGeom>
        </p:spPr>
      </p:pic>
      <p:pic>
        <p:nvPicPr>
          <p:cNvPr id="24" name="Graphic 23" descr="Smart Phone">
            <a:extLst>
              <a:ext uri="{FF2B5EF4-FFF2-40B4-BE49-F238E27FC236}">
                <a16:creationId xmlns:a16="http://schemas.microsoft.com/office/drawing/2014/main" id="{7221F559-E820-7043-8190-AF9D08BD1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247" y="4840313"/>
            <a:ext cx="704863" cy="704863"/>
          </a:xfrm>
          <a:prstGeom prst="rect">
            <a:avLst/>
          </a:prstGeom>
        </p:spPr>
      </p:pic>
      <p:pic>
        <p:nvPicPr>
          <p:cNvPr id="25" name="Graphic 24" descr="Internet">
            <a:extLst>
              <a:ext uri="{FF2B5EF4-FFF2-40B4-BE49-F238E27FC236}">
                <a16:creationId xmlns:a16="http://schemas.microsoft.com/office/drawing/2014/main" id="{5D35F21C-1A67-054B-BEFD-EE33E68AD2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4622" y="1250899"/>
            <a:ext cx="704863" cy="704863"/>
          </a:xfrm>
          <a:prstGeom prst="rect">
            <a:avLst/>
          </a:prstGeom>
        </p:spPr>
      </p:pic>
      <p:pic>
        <p:nvPicPr>
          <p:cNvPr id="26" name="Graphic 25" descr="Computer">
            <a:extLst>
              <a:ext uri="{FF2B5EF4-FFF2-40B4-BE49-F238E27FC236}">
                <a16:creationId xmlns:a16="http://schemas.microsoft.com/office/drawing/2014/main" id="{6B582CE6-D10C-D14C-8C6F-74F37EB682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43424" y="1406388"/>
            <a:ext cx="704863" cy="704863"/>
          </a:xfrm>
          <a:prstGeom prst="rect">
            <a:avLst/>
          </a:prstGeom>
        </p:spPr>
      </p:pic>
      <p:pic>
        <p:nvPicPr>
          <p:cNvPr id="27" name="Graphic 26" descr="Smart Phone">
            <a:extLst>
              <a:ext uri="{FF2B5EF4-FFF2-40B4-BE49-F238E27FC236}">
                <a16:creationId xmlns:a16="http://schemas.microsoft.com/office/drawing/2014/main" id="{C4D33F51-15A7-664D-BCFB-3889FD9438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9058" y="4126731"/>
            <a:ext cx="411956" cy="411956"/>
          </a:xfrm>
          <a:prstGeom prst="rect">
            <a:avLst/>
          </a:prstGeom>
        </p:spPr>
      </p:pic>
      <p:pic>
        <p:nvPicPr>
          <p:cNvPr id="28" name="Graphic 27" descr="Smart Phone">
            <a:extLst>
              <a:ext uri="{FF2B5EF4-FFF2-40B4-BE49-F238E27FC236}">
                <a16:creationId xmlns:a16="http://schemas.microsoft.com/office/drawing/2014/main" id="{1866143E-D1FF-764D-BEBE-21D504CB8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42537" y="2570295"/>
            <a:ext cx="493503" cy="493503"/>
          </a:xfrm>
          <a:prstGeom prst="rect">
            <a:avLst/>
          </a:prstGeom>
        </p:spPr>
      </p:pic>
      <p:pic>
        <p:nvPicPr>
          <p:cNvPr id="31" name="Graphic 30" descr="Internet">
            <a:extLst>
              <a:ext uri="{FF2B5EF4-FFF2-40B4-BE49-F238E27FC236}">
                <a16:creationId xmlns:a16="http://schemas.microsoft.com/office/drawing/2014/main" id="{96A4A794-7D4A-954C-9A4B-D39E9C4BF3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8009" y="5024410"/>
            <a:ext cx="491008" cy="491008"/>
          </a:xfrm>
          <a:prstGeom prst="rect">
            <a:avLst/>
          </a:prstGeom>
        </p:spPr>
      </p:pic>
      <p:pic>
        <p:nvPicPr>
          <p:cNvPr id="32" name="Graphic 31" descr="Tablet">
            <a:extLst>
              <a:ext uri="{FF2B5EF4-FFF2-40B4-BE49-F238E27FC236}">
                <a16:creationId xmlns:a16="http://schemas.microsoft.com/office/drawing/2014/main" id="{8F5A62F5-D007-704F-8295-E33DE81BD7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97434" y="4626805"/>
            <a:ext cx="503054" cy="503054"/>
          </a:xfrm>
          <a:prstGeom prst="rect">
            <a:avLst/>
          </a:prstGeom>
        </p:spPr>
      </p:pic>
      <p:pic>
        <p:nvPicPr>
          <p:cNvPr id="33" name="Graphic 32" descr="Internet">
            <a:extLst>
              <a:ext uri="{FF2B5EF4-FFF2-40B4-BE49-F238E27FC236}">
                <a16:creationId xmlns:a16="http://schemas.microsoft.com/office/drawing/2014/main" id="{32132CC0-4E4E-764A-82C3-BF788E3072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0028" y="1840061"/>
            <a:ext cx="491008" cy="491008"/>
          </a:xfrm>
          <a:prstGeom prst="rect">
            <a:avLst/>
          </a:prstGeom>
        </p:spPr>
      </p:pic>
      <p:pic>
        <p:nvPicPr>
          <p:cNvPr id="34" name="Graphic 33" descr="Tablet">
            <a:extLst>
              <a:ext uri="{FF2B5EF4-FFF2-40B4-BE49-F238E27FC236}">
                <a16:creationId xmlns:a16="http://schemas.microsoft.com/office/drawing/2014/main" id="{E777FAD6-DCC3-9E4A-87ED-A25E21AB4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5269" y="1444535"/>
            <a:ext cx="914400" cy="914400"/>
          </a:xfrm>
          <a:prstGeom prst="rect">
            <a:avLst/>
          </a:prstGeom>
        </p:spPr>
      </p:pic>
      <p:pic>
        <p:nvPicPr>
          <p:cNvPr id="35" name="Graphic 34" descr="Smart Phone">
            <a:extLst>
              <a:ext uri="{FF2B5EF4-FFF2-40B4-BE49-F238E27FC236}">
                <a16:creationId xmlns:a16="http://schemas.microsoft.com/office/drawing/2014/main" id="{BD44596E-425E-EE4E-AEC3-D771AF6CB5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18083" y="2448850"/>
            <a:ext cx="914400" cy="914400"/>
          </a:xfrm>
          <a:prstGeom prst="rect">
            <a:avLst/>
          </a:prstGeom>
        </p:spPr>
      </p:pic>
      <p:pic>
        <p:nvPicPr>
          <p:cNvPr id="36" name="Graphic 35" descr="Internet">
            <a:extLst>
              <a:ext uri="{FF2B5EF4-FFF2-40B4-BE49-F238E27FC236}">
                <a16:creationId xmlns:a16="http://schemas.microsoft.com/office/drawing/2014/main" id="{06C07EE9-4BC6-5343-8E5A-70CF834268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8096" y="2153486"/>
            <a:ext cx="1162400" cy="1162400"/>
          </a:xfrm>
          <a:prstGeom prst="rect">
            <a:avLst/>
          </a:prstGeom>
        </p:spPr>
      </p:pic>
      <p:pic>
        <p:nvPicPr>
          <p:cNvPr id="42" name="Graphic 41" descr="Computer">
            <a:extLst>
              <a:ext uri="{FF2B5EF4-FFF2-40B4-BE49-F238E27FC236}">
                <a16:creationId xmlns:a16="http://schemas.microsoft.com/office/drawing/2014/main" id="{B826AC1C-1EC1-0140-80D9-7A92732D28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26999" y="4302750"/>
            <a:ext cx="1120555" cy="1120555"/>
          </a:xfrm>
          <a:prstGeom prst="rect">
            <a:avLst/>
          </a:prstGeom>
        </p:spPr>
      </p:pic>
      <p:pic>
        <p:nvPicPr>
          <p:cNvPr id="43" name="Graphic 42" descr="Tablet">
            <a:extLst>
              <a:ext uri="{FF2B5EF4-FFF2-40B4-BE49-F238E27FC236}">
                <a16:creationId xmlns:a16="http://schemas.microsoft.com/office/drawing/2014/main" id="{1D98DE81-D20A-644B-A086-46B6430D7D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1287" y="3673038"/>
            <a:ext cx="762000" cy="762000"/>
          </a:xfrm>
          <a:prstGeom prst="rect">
            <a:avLst/>
          </a:prstGeom>
        </p:spPr>
      </p:pic>
      <p:pic>
        <p:nvPicPr>
          <p:cNvPr id="44" name="Graphic 43" descr="Smart Phone">
            <a:extLst>
              <a:ext uri="{FF2B5EF4-FFF2-40B4-BE49-F238E27FC236}">
                <a16:creationId xmlns:a16="http://schemas.microsoft.com/office/drawing/2014/main" id="{CD4943E0-7583-0748-B50B-90CAFC800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0630" y="2353414"/>
            <a:ext cx="633847" cy="633847"/>
          </a:xfrm>
          <a:prstGeom prst="rect">
            <a:avLst/>
          </a:prstGeom>
        </p:spPr>
      </p:pic>
      <p:pic>
        <p:nvPicPr>
          <p:cNvPr id="45" name="Graphic 44" descr="Internet">
            <a:extLst>
              <a:ext uri="{FF2B5EF4-FFF2-40B4-BE49-F238E27FC236}">
                <a16:creationId xmlns:a16="http://schemas.microsoft.com/office/drawing/2014/main" id="{61502DC2-EDF9-1640-A89B-413844C69A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0187" y="2906050"/>
            <a:ext cx="899276" cy="899276"/>
          </a:xfrm>
          <a:prstGeom prst="rect">
            <a:avLst/>
          </a:prstGeom>
        </p:spPr>
      </p:pic>
      <p:pic>
        <p:nvPicPr>
          <p:cNvPr id="46" name="Graphic 45" descr="Computer">
            <a:extLst>
              <a:ext uri="{FF2B5EF4-FFF2-40B4-BE49-F238E27FC236}">
                <a16:creationId xmlns:a16="http://schemas.microsoft.com/office/drawing/2014/main" id="{A34954EC-4BD2-8D4A-870A-B5D505A8B1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9861" y="1582651"/>
            <a:ext cx="762000" cy="762000"/>
          </a:xfrm>
          <a:prstGeom prst="rect">
            <a:avLst/>
          </a:prstGeom>
        </p:spPr>
      </p:pic>
      <p:pic>
        <p:nvPicPr>
          <p:cNvPr id="47" name="Graphic 46" descr="Tablet">
            <a:extLst>
              <a:ext uri="{FF2B5EF4-FFF2-40B4-BE49-F238E27FC236}">
                <a16:creationId xmlns:a16="http://schemas.microsoft.com/office/drawing/2014/main" id="{E22AFDFA-0134-FA4B-AF5D-2314ED01B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324" y="3977309"/>
            <a:ext cx="932664" cy="932664"/>
          </a:xfrm>
          <a:prstGeom prst="rect">
            <a:avLst/>
          </a:prstGeom>
        </p:spPr>
      </p:pic>
      <p:pic>
        <p:nvPicPr>
          <p:cNvPr id="48" name="Graphic 47" descr="Smart Phone">
            <a:extLst>
              <a:ext uri="{FF2B5EF4-FFF2-40B4-BE49-F238E27FC236}">
                <a16:creationId xmlns:a16="http://schemas.microsoft.com/office/drawing/2014/main" id="{0B1ECA1B-53E4-9F45-BDB9-B4A53FC3F0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71459" y="3318277"/>
            <a:ext cx="628999" cy="628999"/>
          </a:xfrm>
          <a:prstGeom prst="rect">
            <a:avLst/>
          </a:prstGeom>
        </p:spPr>
      </p:pic>
      <p:pic>
        <p:nvPicPr>
          <p:cNvPr id="49" name="Graphic 48" descr="Internet">
            <a:extLst>
              <a:ext uri="{FF2B5EF4-FFF2-40B4-BE49-F238E27FC236}">
                <a16:creationId xmlns:a16="http://schemas.microsoft.com/office/drawing/2014/main" id="{7D6D757D-7D78-D042-9039-1532771D28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8614" y="1723503"/>
            <a:ext cx="762000" cy="762000"/>
          </a:xfrm>
          <a:prstGeom prst="rect">
            <a:avLst/>
          </a:prstGeom>
        </p:spPr>
      </p:pic>
      <p:pic>
        <p:nvPicPr>
          <p:cNvPr id="50" name="Graphic 49" descr="Computer">
            <a:extLst>
              <a:ext uri="{FF2B5EF4-FFF2-40B4-BE49-F238E27FC236}">
                <a16:creationId xmlns:a16="http://schemas.microsoft.com/office/drawing/2014/main" id="{8CC7F6DB-5A09-C145-BDDF-F5280B0BB1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83537" y="2120956"/>
            <a:ext cx="762000" cy="762000"/>
          </a:xfrm>
          <a:prstGeom prst="rect">
            <a:avLst/>
          </a:prstGeom>
        </p:spPr>
      </p:pic>
      <p:pic>
        <p:nvPicPr>
          <p:cNvPr id="51" name="Graphic 50" descr="Tablet">
            <a:extLst>
              <a:ext uri="{FF2B5EF4-FFF2-40B4-BE49-F238E27FC236}">
                <a16:creationId xmlns:a16="http://schemas.microsoft.com/office/drawing/2014/main" id="{E2632522-065F-F247-9A9F-EF0F167C2C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1355" y="1277387"/>
            <a:ext cx="533399" cy="533399"/>
          </a:xfrm>
          <a:prstGeom prst="rect">
            <a:avLst/>
          </a:prstGeom>
        </p:spPr>
      </p:pic>
      <p:pic>
        <p:nvPicPr>
          <p:cNvPr id="52" name="Graphic 51" descr="Smart Phone">
            <a:extLst>
              <a:ext uri="{FF2B5EF4-FFF2-40B4-BE49-F238E27FC236}">
                <a16:creationId xmlns:a16="http://schemas.microsoft.com/office/drawing/2014/main" id="{91A6559A-1599-2C42-9D18-308204805D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6387" y="1983301"/>
            <a:ext cx="533399" cy="533399"/>
          </a:xfrm>
          <a:prstGeom prst="rect">
            <a:avLst/>
          </a:prstGeom>
        </p:spPr>
      </p:pic>
      <p:pic>
        <p:nvPicPr>
          <p:cNvPr id="53" name="Graphic 52" descr="Internet">
            <a:extLst>
              <a:ext uri="{FF2B5EF4-FFF2-40B4-BE49-F238E27FC236}">
                <a16:creationId xmlns:a16="http://schemas.microsoft.com/office/drawing/2014/main" id="{3F5ED1B1-7DE2-434C-8AD5-56210517FD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6364" y="2732508"/>
            <a:ext cx="533399" cy="533399"/>
          </a:xfrm>
          <a:prstGeom prst="rect">
            <a:avLst/>
          </a:prstGeom>
        </p:spPr>
      </p:pic>
      <p:pic>
        <p:nvPicPr>
          <p:cNvPr id="54" name="Graphic 53" descr="Computer">
            <a:extLst>
              <a:ext uri="{FF2B5EF4-FFF2-40B4-BE49-F238E27FC236}">
                <a16:creationId xmlns:a16="http://schemas.microsoft.com/office/drawing/2014/main" id="{D5BB0341-1EEB-4E41-8464-20C24D4AA2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28583" y="3211933"/>
            <a:ext cx="533399" cy="533399"/>
          </a:xfrm>
          <a:prstGeom prst="rect">
            <a:avLst/>
          </a:prstGeom>
        </p:spPr>
      </p:pic>
      <p:pic>
        <p:nvPicPr>
          <p:cNvPr id="55" name="Graphic 54" descr="Tablet">
            <a:extLst>
              <a:ext uri="{FF2B5EF4-FFF2-40B4-BE49-F238E27FC236}">
                <a16:creationId xmlns:a16="http://schemas.microsoft.com/office/drawing/2014/main" id="{0C2A473C-3039-824A-B2DA-5B101BD72F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9714" y="2358935"/>
            <a:ext cx="704863" cy="704863"/>
          </a:xfrm>
          <a:prstGeom prst="rect">
            <a:avLst/>
          </a:prstGeom>
        </p:spPr>
      </p:pic>
      <p:pic>
        <p:nvPicPr>
          <p:cNvPr id="56" name="Graphic 55" descr="Smart Phone">
            <a:extLst>
              <a:ext uri="{FF2B5EF4-FFF2-40B4-BE49-F238E27FC236}">
                <a16:creationId xmlns:a16="http://schemas.microsoft.com/office/drawing/2014/main" id="{1BCED98F-2516-8146-A71B-3CC52A0E22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469" y="3457322"/>
            <a:ext cx="796004" cy="796004"/>
          </a:xfrm>
          <a:prstGeom prst="rect">
            <a:avLst/>
          </a:prstGeom>
        </p:spPr>
      </p:pic>
      <p:pic>
        <p:nvPicPr>
          <p:cNvPr id="57" name="Graphic 56" descr="Internet">
            <a:extLst>
              <a:ext uri="{FF2B5EF4-FFF2-40B4-BE49-F238E27FC236}">
                <a16:creationId xmlns:a16="http://schemas.microsoft.com/office/drawing/2014/main" id="{C5E8FF8F-92A1-094D-9D64-A64E22C186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8938" y="4871693"/>
            <a:ext cx="704863" cy="704863"/>
          </a:xfrm>
          <a:prstGeom prst="rect">
            <a:avLst/>
          </a:prstGeom>
        </p:spPr>
      </p:pic>
      <p:pic>
        <p:nvPicPr>
          <p:cNvPr id="58" name="Graphic 57" descr="Computer">
            <a:extLst>
              <a:ext uri="{FF2B5EF4-FFF2-40B4-BE49-F238E27FC236}">
                <a16:creationId xmlns:a16="http://schemas.microsoft.com/office/drawing/2014/main" id="{A97ECEDA-6BA0-AC48-89B9-C2AC65725E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62636" y="3980277"/>
            <a:ext cx="704863" cy="704863"/>
          </a:xfrm>
          <a:prstGeom prst="rect">
            <a:avLst/>
          </a:prstGeom>
        </p:spPr>
      </p:pic>
      <p:pic>
        <p:nvPicPr>
          <p:cNvPr id="59" name="Graphic 58" descr="Smart Phone">
            <a:extLst>
              <a:ext uri="{FF2B5EF4-FFF2-40B4-BE49-F238E27FC236}">
                <a16:creationId xmlns:a16="http://schemas.microsoft.com/office/drawing/2014/main" id="{502BC837-96DD-4F47-8E78-3DC1EB5D38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0261" y="3796536"/>
            <a:ext cx="411956" cy="411956"/>
          </a:xfrm>
          <a:prstGeom prst="rect">
            <a:avLst/>
          </a:prstGeom>
        </p:spPr>
      </p:pic>
      <p:pic>
        <p:nvPicPr>
          <p:cNvPr id="60" name="Graphic 59" descr="Smart Phone">
            <a:extLst>
              <a:ext uri="{FF2B5EF4-FFF2-40B4-BE49-F238E27FC236}">
                <a16:creationId xmlns:a16="http://schemas.microsoft.com/office/drawing/2014/main" id="{6C113481-C522-CF43-9F20-D32782DF8B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5858" y="3456164"/>
            <a:ext cx="493503" cy="493503"/>
          </a:xfrm>
          <a:prstGeom prst="rect">
            <a:avLst/>
          </a:prstGeom>
        </p:spPr>
      </p:pic>
      <p:pic>
        <p:nvPicPr>
          <p:cNvPr id="61" name="Graphic 60" descr="Internet">
            <a:extLst>
              <a:ext uri="{FF2B5EF4-FFF2-40B4-BE49-F238E27FC236}">
                <a16:creationId xmlns:a16="http://schemas.microsoft.com/office/drawing/2014/main" id="{1A9F788C-454B-CA4B-AC6A-30A4C7C0EA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9860" y="3408774"/>
            <a:ext cx="491008" cy="491008"/>
          </a:xfrm>
          <a:prstGeom prst="rect">
            <a:avLst/>
          </a:prstGeom>
        </p:spPr>
      </p:pic>
      <p:pic>
        <p:nvPicPr>
          <p:cNvPr id="62" name="Graphic 61" descr="Tablet">
            <a:extLst>
              <a:ext uri="{FF2B5EF4-FFF2-40B4-BE49-F238E27FC236}">
                <a16:creationId xmlns:a16="http://schemas.microsoft.com/office/drawing/2014/main" id="{1BA127D1-92FD-4E47-8F53-10F389F5C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1854" y="2762853"/>
            <a:ext cx="503054" cy="503054"/>
          </a:xfrm>
          <a:prstGeom prst="rect">
            <a:avLst/>
          </a:prstGeom>
        </p:spPr>
      </p:pic>
      <p:pic>
        <p:nvPicPr>
          <p:cNvPr id="63" name="Graphic 62" descr="Internet">
            <a:extLst>
              <a:ext uri="{FF2B5EF4-FFF2-40B4-BE49-F238E27FC236}">
                <a16:creationId xmlns:a16="http://schemas.microsoft.com/office/drawing/2014/main" id="{F6EF5B9E-F9E6-B84E-9909-02CB862F64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3287" y="4245599"/>
            <a:ext cx="491008" cy="491008"/>
          </a:xfrm>
          <a:prstGeom prst="rect">
            <a:avLst/>
          </a:prstGeom>
        </p:spPr>
      </p:pic>
      <p:pic>
        <p:nvPicPr>
          <p:cNvPr id="64" name="Graphic 63" descr="Tablet">
            <a:extLst>
              <a:ext uri="{FF2B5EF4-FFF2-40B4-BE49-F238E27FC236}">
                <a16:creationId xmlns:a16="http://schemas.microsoft.com/office/drawing/2014/main" id="{6F764B71-7CD5-7C4C-BAA4-C4CECC6D0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3871" y="2397279"/>
            <a:ext cx="914400" cy="914400"/>
          </a:xfrm>
          <a:prstGeom prst="rect">
            <a:avLst/>
          </a:prstGeom>
        </p:spPr>
      </p:pic>
      <p:pic>
        <p:nvPicPr>
          <p:cNvPr id="65" name="Graphic 64" descr="Internet">
            <a:extLst>
              <a:ext uri="{FF2B5EF4-FFF2-40B4-BE49-F238E27FC236}">
                <a16:creationId xmlns:a16="http://schemas.microsoft.com/office/drawing/2014/main" id="{3D0B8473-40E7-724A-A065-ACEA192C7C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5031" y="4171265"/>
            <a:ext cx="981033" cy="981033"/>
          </a:xfrm>
          <a:prstGeom prst="rect">
            <a:avLst/>
          </a:prstGeom>
        </p:spPr>
      </p:pic>
      <p:pic>
        <p:nvPicPr>
          <p:cNvPr id="66" name="Graphic 65" descr="Tablet">
            <a:extLst>
              <a:ext uri="{FF2B5EF4-FFF2-40B4-BE49-F238E27FC236}">
                <a16:creationId xmlns:a16="http://schemas.microsoft.com/office/drawing/2014/main" id="{257BE57E-0E16-6448-9103-3BB5ECEDA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7891" y="3541949"/>
            <a:ext cx="762000" cy="762000"/>
          </a:xfrm>
          <a:prstGeom prst="rect">
            <a:avLst/>
          </a:prstGeom>
        </p:spPr>
      </p:pic>
      <p:pic>
        <p:nvPicPr>
          <p:cNvPr id="67" name="Graphic 66" descr="Computer">
            <a:extLst>
              <a:ext uri="{FF2B5EF4-FFF2-40B4-BE49-F238E27FC236}">
                <a16:creationId xmlns:a16="http://schemas.microsoft.com/office/drawing/2014/main" id="{2B616BAB-C284-EF40-8187-BED9A57619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6530" y="3063798"/>
            <a:ext cx="533399" cy="533399"/>
          </a:xfrm>
          <a:prstGeom prst="rect">
            <a:avLst/>
          </a:prstGeom>
        </p:spPr>
      </p:pic>
      <p:pic>
        <p:nvPicPr>
          <p:cNvPr id="68" name="Graphic 67" descr="Smart Phone">
            <a:extLst>
              <a:ext uri="{FF2B5EF4-FFF2-40B4-BE49-F238E27FC236}">
                <a16:creationId xmlns:a16="http://schemas.microsoft.com/office/drawing/2014/main" id="{DC349886-471F-A749-8A03-5F687122A2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2377" y="3466402"/>
            <a:ext cx="704863" cy="704863"/>
          </a:xfrm>
          <a:prstGeom prst="rect">
            <a:avLst/>
          </a:prstGeom>
        </p:spPr>
      </p:pic>
      <p:pic>
        <p:nvPicPr>
          <p:cNvPr id="69" name="Graphic 68" descr="Smart Phone">
            <a:extLst>
              <a:ext uri="{FF2B5EF4-FFF2-40B4-BE49-F238E27FC236}">
                <a16:creationId xmlns:a16="http://schemas.microsoft.com/office/drawing/2014/main" id="{F51A46F5-53C7-4B41-8D10-DD3DC85DDC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5151" y="2614863"/>
            <a:ext cx="411956" cy="411956"/>
          </a:xfrm>
          <a:prstGeom prst="rect">
            <a:avLst/>
          </a:prstGeom>
        </p:spPr>
      </p:pic>
      <p:pic>
        <p:nvPicPr>
          <p:cNvPr id="70" name="Graphic 69" descr="Internet">
            <a:extLst>
              <a:ext uri="{FF2B5EF4-FFF2-40B4-BE49-F238E27FC236}">
                <a16:creationId xmlns:a16="http://schemas.microsoft.com/office/drawing/2014/main" id="{BCD80719-4312-CF47-BBB9-5E4F041E87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2112" y="3688176"/>
            <a:ext cx="491008" cy="491008"/>
          </a:xfrm>
          <a:prstGeom prst="rect">
            <a:avLst/>
          </a:prstGeom>
        </p:spPr>
      </p:pic>
      <p:pic>
        <p:nvPicPr>
          <p:cNvPr id="71" name="Graphic 70" descr="Tablet">
            <a:extLst>
              <a:ext uri="{FF2B5EF4-FFF2-40B4-BE49-F238E27FC236}">
                <a16:creationId xmlns:a16="http://schemas.microsoft.com/office/drawing/2014/main" id="{9168C4F6-9D3A-AD4F-AA25-FFE0E300CC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1537" y="3126449"/>
            <a:ext cx="503054" cy="503054"/>
          </a:xfrm>
          <a:prstGeom prst="rect">
            <a:avLst/>
          </a:prstGeom>
        </p:spPr>
      </p:pic>
      <p:pic>
        <p:nvPicPr>
          <p:cNvPr id="72" name="Graphic 71" descr="Tablet">
            <a:extLst>
              <a:ext uri="{FF2B5EF4-FFF2-40B4-BE49-F238E27FC236}">
                <a16:creationId xmlns:a16="http://schemas.microsoft.com/office/drawing/2014/main" id="{909972D1-F4D1-0045-AFD4-35356949E7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9728" y="2291356"/>
            <a:ext cx="762000" cy="762000"/>
          </a:xfrm>
          <a:prstGeom prst="rect">
            <a:avLst/>
          </a:prstGeom>
        </p:spPr>
      </p:pic>
      <p:pic>
        <p:nvPicPr>
          <p:cNvPr id="73" name="Graphic 72" descr="Internet">
            <a:extLst>
              <a:ext uri="{FF2B5EF4-FFF2-40B4-BE49-F238E27FC236}">
                <a16:creationId xmlns:a16="http://schemas.microsoft.com/office/drawing/2014/main" id="{1474DD9B-EE6B-5646-9892-6C2B8E4830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8747" y="1761810"/>
            <a:ext cx="704863" cy="704863"/>
          </a:xfrm>
          <a:prstGeom prst="rect">
            <a:avLst/>
          </a:prstGeom>
        </p:spPr>
      </p:pic>
      <p:pic>
        <p:nvPicPr>
          <p:cNvPr id="74" name="Graphic 73" descr="Tablet">
            <a:extLst>
              <a:ext uri="{FF2B5EF4-FFF2-40B4-BE49-F238E27FC236}">
                <a16:creationId xmlns:a16="http://schemas.microsoft.com/office/drawing/2014/main" id="{242BFAA1-43EB-7841-9CAC-2EFA7E347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4108" y="3921750"/>
            <a:ext cx="762000" cy="762000"/>
          </a:xfrm>
          <a:prstGeom prst="rect">
            <a:avLst/>
          </a:prstGeom>
        </p:spPr>
      </p:pic>
      <p:pic>
        <p:nvPicPr>
          <p:cNvPr id="75" name="Graphic 74" descr="Smart Phone">
            <a:extLst>
              <a:ext uri="{FF2B5EF4-FFF2-40B4-BE49-F238E27FC236}">
                <a16:creationId xmlns:a16="http://schemas.microsoft.com/office/drawing/2014/main" id="{28951DC2-64E4-364E-A608-E631968FCC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74898" y="4391646"/>
            <a:ext cx="628999" cy="628999"/>
          </a:xfrm>
          <a:prstGeom prst="rect">
            <a:avLst/>
          </a:prstGeom>
        </p:spPr>
      </p:pic>
      <p:pic>
        <p:nvPicPr>
          <p:cNvPr id="76" name="Graphic 75" descr="Tablet">
            <a:extLst>
              <a:ext uri="{FF2B5EF4-FFF2-40B4-BE49-F238E27FC236}">
                <a16:creationId xmlns:a16="http://schemas.microsoft.com/office/drawing/2014/main" id="{1B22AAB7-DE57-DF48-A1FC-D74D10F14F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7854" y="1198283"/>
            <a:ext cx="533399" cy="533399"/>
          </a:xfrm>
          <a:prstGeom prst="rect">
            <a:avLst/>
          </a:prstGeom>
        </p:spPr>
      </p:pic>
      <p:pic>
        <p:nvPicPr>
          <p:cNvPr id="77" name="Graphic 76" descr="Smart Phone">
            <a:extLst>
              <a:ext uri="{FF2B5EF4-FFF2-40B4-BE49-F238E27FC236}">
                <a16:creationId xmlns:a16="http://schemas.microsoft.com/office/drawing/2014/main" id="{125DD878-ECBB-D54E-B3DA-1D3F957BA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4670" y="1648017"/>
            <a:ext cx="533399" cy="533399"/>
          </a:xfrm>
          <a:prstGeom prst="rect">
            <a:avLst/>
          </a:prstGeom>
        </p:spPr>
      </p:pic>
      <p:pic>
        <p:nvPicPr>
          <p:cNvPr id="78" name="Graphic 77" descr="Internet">
            <a:extLst>
              <a:ext uri="{FF2B5EF4-FFF2-40B4-BE49-F238E27FC236}">
                <a16:creationId xmlns:a16="http://schemas.microsoft.com/office/drawing/2014/main" id="{BA2BA597-6958-9741-824B-BCA5441A83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1403" y="888409"/>
            <a:ext cx="704863" cy="704863"/>
          </a:xfrm>
          <a:prstGeom prst="rect">
            <a:avLst/>
          </a:prstGeom>
        </p:spPr>
      </p:pic>
      <p:pic>
        <p:nvPicPr>
          <p:cNvPr id="79" name="Graphic 78" descr="Computer">
            <a:extLst>
              <a:ext uri="{FF2B5EF4-FFF2-40B4-BE49-F238E27FC236}">
                <a16:creationId xmlns:a16="http://schemas.microsoft.com/office/drawing/2014/main" id="{EBABCE53-B1DF-E948-BFA7-F88A50C43F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98601" y="1180569"/>
            <a:ext cx="704863" cy="704863"/>
          </a:xfrm>
          <a:prstGeom prst="rect">
            <a:avLst/>
          </a:prstGeom>
        </p:spPr>
      </p:pic>
      <p:pic>
        <p:nvPicPr>
          <p:cNvPr id="80" name="Graphic 79" descr="Internet">
            <a:extLst>
              <a:ext uri="{FF2B5EF4-FFF2-40B4-BE49-F238E27FC236}">
                <a16:creationId xmlns:a16="http://schemas.microsoft.com/office/drawing/2014/main" id="{5D45F477-0BBD-B14E-BEA5-160142CA1B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62159" y="4626189"/>
            <a:ext cx="491008" cy="491008"/>
          </a:xfrm>
          <a:prstGeom prst="rect">
            <a:avLst/>
          </a:prstGeom>
        </p:spPr>
      </p:pic>
      <p:pic>
        <p:nvPicPr>
          <p:cNvPr id="81" name="Graphic 80" descr="Computer">
            <a:extLst>
              <a:ext uri="{FF2B5EF4-FFF2-40B4-BE49-F238E27FC236}">
                <a16:creationId xmlns:a16="http://schemas.microsoft.com/office/drawing/2014/main" id="{F7A0E393-50A6-6F44-AC70-290D21A8BD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33052" y="1668361"/>
            <a:ext cx="762000" cy="762000"/>
          </a:xfrm>
          <a:prstGeom prst="rect">
            <a:avLst/>
          </a:prstGeom>
        </p:spPr>
      </p:pic>
      <p:pic>
        <p:nvPicPr>
          <p:cNvPr id="82" name="Graphic 81" descr="Tablet">
            <a:extLst>
              <a:ext uri="{FF2B5EF4-FFF2-40B4-BE49-F238E27FC236}">
                <a16:creationId xmlns:a16="http://schemas.microsoft.com/office/drawing/2014/main" id="{9B660EAB-8B16-7049-962D-40DE72A31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6991" y="1277387"/>
            <a:ext cx="533399" cy="533399"/>
          </a:xfrm>
          <a:prstGeom prst="rect">
            <a:avLst/>
          </a:prstGeom>
        </p:spPr>
      </p:pic>
      <p:pic>
        <p:nvPicPr>
          <p:cNvPr id="83" name="Graphic 82" descr="Smart Phone">
            <a:extLst>
              <a:ext uri="{FF2B5EF4-FFF2-40B4-BE49-F238E27FC236}">
                <a16:creationId xmlns:a16="http://schemas.microsoft.com/office/drawing/2014/main" id="{B0D9BB03-60E9-794C-A7C6-C89E97B472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9098" y="1338108"/>
            <a:ext cx="411956" cy="411956"/>
          </a:xfrm>
          <a:prstGeom prst="rect">
            <a:avLst/>
          </a:prstGeom>
        </p:spPr>
      </p:pic>
      <p:pic>
        <p:nvPicPr>
          <p:cNvPr id="84" name="Graphic 83" descr="Smart Phone">
            <a:extLst>
              <a:ext uri="{FF2B5EF4-FFF2-40B4-BE49-F238E27FC236}">
                <a16:creationId xmlns:a16="http://schemas.microsoft.com/office/drawing/2014/main" id="{C037A6DB-837F-724D-A076-825EC5C698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7601" y="4338711"/>
            <a:ext cx="411956" cy="411956"/>
          </a:xfrm>
          <a:prstGeom prst="rect">
            <a:avLst/>
          </a:prstGeom>
        </p:spPr>
      </p:pic>
      <p:pic>
        <p:nvPicPr>
          <p:cNvPr id="85" name="Graphic 84" descr="Tablet">
            <a:extLst>
              <a:ext uri="{FF2B5EF4-FFF2-40B4-BE49-F238E27FC236}">
                <a16:creationId xmlns:a16="http://schemas.microsoft.com/office/drawing/2014/main" id="{1DC7F8BB-DF2F-2248-96F4-5164C928C2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7872" y="3565338"/>
            <a:ext cx="403388" cy="403388"/>
          </a:xfrm>
          <a:prstGeom prst="rect">
            <a:avLst/>
          </a:prstGeom>
        </p:spPr>
      </p:pic>
      <p:pic>
        <p:nvPicPr>
          <p:cNvPr id="87" name="Graphic 86" descr="Computer">
            <a:extLst>
              <a:ext uri="{FF2B5EF4-FFF2-40B4-BE49-F238E27FC236}">
                <a16:creationId xmlns:a16="http://schemas.microsoft.com/office/drawing/2014/main" id="{2E3BB86E-A448-7548-B166-0671CDE929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22056" y="4732310"/>
            <a:ext cx="509407" cy="509407"/>
          </a:xfrm>
          <a:prstGeom prst="rect">
            <a:avLst/>
          </a:prstGeom>
        </p:spPr>
      </p:pic>
      <p:pic>
        <p:nvPicPr>
          <p:cNvPr id="88" name="Graphic 87" descr="Computer">
            <a:extLst>
              <a:ext uri="{FF2B5EF4-FFF2-40B4-BE49-F238E27FC236}">
                <a16:creationId xmlns:a16="http://schemas.microsoft.com/office/drawing/2014/main" id="{AE4A9B5C-0F01-FE4F-8F69-B1F68E2E5F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95351" y="1083529"/>
            <a:ext cx="660244" cy="660244"/>
          </a:xfrm>
          <a:prstGeom prst="rect">
            <a:avLst/>
          </a:prstGeom>
        </p:spPr>
      </p:pic>
      <p:pic>
        <p:nvPicPr>
          <p:cNvPr id="89" name="Graphic 88" descr="Tablet">
            <a:extLst>
              <a:ext uri="{FF2B5EF4-FFF2-40B4-BE49-F238E27FC236}">
                <a16:creationId xmlns:a16="http://schemas.microsoft.com/office/drawing/2014/main" id="{3C672B12-AB3E-3446-856C-C0BAD4B0DB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2174" y="1087554"/>
            <a:ext cx="503054" cy="503054"/>
          </a:xfrm>
          <a:prstGeom prst="rect">
            <a:avLst/>
          </a:prstGeom>
        </p:spPr>
      </p:pic>
      <p:pic>
        <p:nvPicPr>
          <p:cNvPr id="90" name="Graphic 89" descr="Smart Phone">
            <a:extLst>
              <a:ext uri="{FF2B5EF4-FFF2-40B4-BE49-F238E27FC236}">
                <a16:creationId xmlns:a16="http://schemas.microsoft.com/office/drawing/2014/main" id="{A8199399-712B-7C4A-9FE2-410C8C9786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5952" y="874428"/>
            <a:ext cx="633847" cy="633847"/>
          </a:xfrm>
          <a:prstGeom prst="rect">
            <a:avLst/>
          </a:prstGeom>
        </p:spPr>
      </p:pic>
      <p:pic>
        <p:nvPicPr>
          <p:cNvPr id="91" name="Graphic 90" descr="Tablet">
            <a:extLst>
              <a:ext uri="{FF2B5EF4-FFF2-40B4-BE49-F238E27FC236}">
                <a16:creationId xmlns:a16="http://schemas.microsoft.com/office/drawing/2014/main" id="{FD980CED-FEA2-1D4E-9680-112DA1A57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6852" y="5061844"/>
            <a:ext cx="503054" cy="503054"/>
          </a:xfrm>
          <a:prstGeom prst="rect">
            <a:avLst/>
          </a:prstGeom>
        </p:spPr>
      </p:pic>
      <p:pic>
        <p:nvPicPr>
          <p:cNvPr id="92" name="Graphic 91" descr="Internet">
            <a:extLst>
              <a:ext uri="{FF2B5EF4-FFF2-40B4-BE49-F238E27FC236}">
                <a16:creationId xmlns:a16="http://schemas.microsoft.com/office/drawing/2014/main" id="{2BAF029B-6ABD-EF46-8425-022ED01D99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6640" y="5005980"/>
            <a:ext cx="533399" cy="533399"/>
          </a:xfrm>
          <a:prstGeom prst="rect">
            <a:avLst/>
          </a:prstGeom>
        </p:spPr>
      </p:pic>
      <p:pic>
        <p:nvPicPr>
          <p:cNvPr id="93" name="Graphic 92" descr="Smart Phone">
            <a:extLst>
              <a:ext uri="{FF2B5EF4-FFF2-40B4-BE49-F238E27FC236}">
                <a16:creationId xmlns:a16="http://schemas.microsoft.com/office/drawing/2014/main" id="{74DA6418-3048-E34E-8F42-5955169598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197" y="2914553"/>
            <a:ext cx="628999" cy="628999"/>
          </a:xfrm>
          <a:prstGeom prst="rect">
            <a:avLst/>
          </a:prstGeom>
        </p:spPr>
      </p:pic>
      <p:pic>
        <p:nvPicPr>
          <p:cNvPr id="94" name="Graphic 93" descr="Internet">
            <a:extLst>
              <a:ext uri="{FF2B5EF4-FFF2-40B4-BE49-F238E27FC236}">
                <a16:creationId xmlns:a16="http://schemas.microsoft.com/office/drawing/2014/main" id="{9DBFA1B3-5B88-A24A-B31F-A28813A4F9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1589" y="4280305"/>
            <a:ext cx="762000" cy="762000"/>
          </a:xfrm>
          <a:prstGeom prst="rect">
            <a:avLst/>
          </a:prstGeom>
        </p:spPr>
      </p:pic>
      <p:pic>
        <p:nvPicPr>
          <p:cNvPr id="95" name="Graphic 94" descr="Tablet">
            <a:extLst>
              <a:ext uri="{FF2B5EF4-FFF2-40B4-BE49-F238E27FC236}">
                <a16:creationId xmlns:a16="http://schemas.microsoft.com/office/drawing/2014/main" id="{81684BF5-87E4-794A-8949-051DE7A7A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2082" y="5008057"/>
            <a:ext cx="403388" cy="403388"/>
          </a:xfrm>
          <a:prstGeom prst="rect">
            <a:avLst/>
          </a:prstGeom>
        </p:spPr>
      </p:pic>
      <p:pic>
        <p:nvPicPr>
          <p:cNvPr id="96" name="Graphic 95" descr="Computer">
            <a:extLst>
              <a:ext uri="{FF2B5EF4-FFF2-40B4-BE49-F238E27FC236}">
                <a16:creationId xmlns:a16="http://schemas.microsoft.com/office/drawing/2014/main" id="{553A4F6E-2015-1F4B-8A5E-3250D47A49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1829" y="1968557"/>
            <a:ext cx="533399" cy="533399"/>
          </a:xfrm>
          <a:prstGeom prst="rect">
            <a:avLst/>
          </a:prstGeom>
        </p:spPr>
      </p:pic>
      <p:pic>
        <p:nvPicPr>
          <p:cNvPr id="98" name="Graphic 97" descr="Smart Phone">
            <a:extLst>
              <a:ext uri="{FF2B5EF4-FFF2-40B4-BE49-F238E27FC236}">
                <a16:creationId xmlns:a16="http://schemas.microsoft.com/office/drawing/2014/main" id="{17FEDD1E-713C-D743-8177-D283CB4CC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9614" y="4744921"/>
            <a:ext cx="633847" cy="633847"/>
          </a:xfrm>
          <a:prstGeom prst="rect">
            <a:avLst/>
          </a:prstGeom>
        </p:spPr>
      </p:pic>
      <p:sp>
        <p:nvSpPr>
          <p:cNvPr id="86" name="TextBox 85">
            <a:extLst>
              <a:ext uri="{FF2B5EF4-FFF2-40B4-BE49-F238E27FC236}">
                <a16:creationId xmlns:a16="http://schemas.microsoft.com/office/drawing/2014/main" id="{F5B2148F-74BC-6B4B-A51F-BEEE3A6143CA}"/>
              </a:ext>
            </a:extLst>
          </p:cNvPr>
          <p:cNvSpPr txBox="1"/>
          <p:nvPr/>
        </p:nvSpPr>
        <p:spPr>
          <a:xfrm>
            <a:off x="5497974" y="5976620"/>
            <a:ext cx="1442767" cy="430887"/>
          </a:xfrm>
          <a:prstGeom prst="rect">
            <a:avLst/>
          </a:prstGeom>
          <a:noFill/>
        </p:spPr>
        <p:txBody>
          <a:bodyPr wrap="none" lIns="0" tIns="0" rIns="0" bIns="0" rtlCol="0">
            <a:spAutoFit/>
          </a:bodyPr>
          <a:lstStyle/>
          <a:p>
            <a:pPr algn="ctr"/>
            <a:r>
              <a:rPr lang="en-US" sz="2800">
                <a:gradFill>
                  <a:gsLst>
                    <a:gs pos="2917">
                      <a:schemeClr val="tx1"/>
                    </a:gs>
                    <a:gs pos="30000">
                      <a:schemeClr val="tx1"/>
                    </a:gs>
                  </a:gsLst>
                  <a:lin ang="5400000" scaled="0"/>
                </a:gradFill>
              </a:rPr>
              <a:t>Broadcast</a:t>
            </a:r>
          </a:p>
        </p:txBody>
      </p:sp>
    </p:spTree>
    <p:extLst>
      <p:ext uri="{BB962C8B-B14F-4D97-AF65-F5344CB8AC3E}">
        <p14:creationId xmlns:p14="http://schemas.microsoft.com/office/powerpoint/2010/main" val="1663136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nodeType="afterEffect">
                                  <p:stCondLst>
                                    <p:cond delay="0"/>
                                  </p:stCondLst>
                                  <p:childTnLst>
                                    <p:animScale>
                                      <p:cBhvr>
                                        <p:cTn id="6" dur="500" fill="hold"/>
                                        <p:tgtEl>
                                          <p:spTgt spid="3"/>
                                        </p:tgtEl>
                                      </p:cBhvr>
                                      <p:by x="110000" y="110000"/>
                                    </p:animScale>
                                  </p:childTnLst>
                                </p:cTn>
                              </p:par>
                              <p:par>
                                <p:cTn id="7" presetID="6" presetClass="emph" presetSubtype="0" autoRev="1" fill="hold" nodeType="withEffect">
                                  <p:stCondLst>
                                    <p:cond delay="0"/>
                                  </p:stCondLst>
                                  <p:childTnLst>
                                    <p:animScale>
                                      <p:cBhvr>
                                        <p:cTn id="8" dur="500" fill="hold"/>
                                        <p:tgtEl>
                                          <p:spTgt spid="6"/>
                                        </p:tgtEl>
                                      </p:cBhvr>
                                      <p:by x="110000" y="110000"/>
                                    </p:animScale>
                                  </p:childTnLst>
                                </p:cTn>
                              </p:par>
                              <p:par>
                                <p:cTn id="9" presetID="6" presetClass="emph" presetSubtype="0" autoRev="1" fill="hold" nodeType="withEffect">
                                  <p:stCondLst>
                                    <p:cond delay="0"/>
                                  </p:stCondLst>
                                  <p:childTnLst>
                                    <p:animScale>
                                      <p:cBhvr>
                                        <p:cTn id="10" dur="500" fill="hold"/>
                                        <p:tgtEl>
                                          <p:spTgt spid="8"/>
                                        </p:tgtEl>
                                      </p:cBhvr>
                                      <p:by x="110000" y="110000"/>
                                    </p:animScale>
                                  </p:childTnLst>
                                </p:cTn>
                              </p:par>
                              <p:par>
                                <p:cTn id="11" presetID="6" presetClass="emph" presetSubtype="0" autoRev="1" fill="hold" nodeType="withEffect">
                                  <p:stCondLst>
                                    <p:cond delay="0"/>
                                  </p:stCondLst>
                                  <p:childTnLst>
                                    <p:animScale>
                                      <p:cBhvr>
                                        <p:cTn id="12" dur="500" fill="hold"/>
                                        <p:tgtEl>
                                          <p:spTgt spid="10"/>
                                        </p:tgtEl>
                                      </p:cBhvr>
                                      <p:by x="110000" y="110000"/>
                                    </p:animScale>
                                  </p:childTnLst>
                                </p:cTn>
                              </p:par>
                              <p:par>
                                <p:cTn id="13" presetID="6" presetClass="emph" presetSubtype="0" autoRev="1" fill="hold" nodeType="withEffect">
                                  <p:stCondLst>
                                    <p:cond delay="0"/>
                                  </p:stCondLst>
                                  <p:childTnLst>
                                    <p:animScale>
                                      <p:cBhvr>
                                        <p:cTn id="14" dur="500" fill="hold"/>
                                        <p:tgtEl>
                                          <p:spTgt spid="11"/>
                                        </p:tgtEl>
                                      </p:cBhvr>
                                      <p:by x="110000" y="110000"/>
                                    </p:animScale>
                                  </p:childTnLst>
                                </p:cTn>
                              </p:par>
                              <p:par>
                                <p:cTn id="15" presetID="6" presetClass="emph" presetSubtype="0" autoRev="1" fill="hold" nodeType="withEffect">
                                  <p:stCondLst>
                                    <p:cond delay="0"/>
                                  </p:stCondLst>
                                  <p:childTnLst>
                                    <p:animScale>
                                      <p:cBhvr>
                                        <p:cTn id="16" dur="500" fill="hold"/>
                                        <p:tgtEl>
                                          <p:spTgt spid="12"/>
                                        </p:tgtEl>
                                      </p:cBhvr>
                                      <p:by x="110000" y="110000"/>
                                    </p:animScale>
                                  </p:childTnLst>
                                </p:cTn>
                              </p:par>
                              <p:par>
                                <p:cTn id="17" presetID="6" presetClass="emph" presetSubtype="0" autoRev="1" fill="hold" nodeType="withEffect">
                                  <p:stCondLst>
                                    <p:cond delay="0"/>
                                  </p:stCondLst>
                                  <p:childTnLst>
                                    <p:animScale>
                                      <p:cBhvr>
                                        <p:cTn id="18" dur="500" fill="hold"/>
                                        <p:tgtEl>
                                          <p:spTgt spid="13"/>
                                        </p:tgtEl>
                                      </p:cBhvr>
                                      <p:by x="110000" y="110000"/>
                                    </p:animScale>
                                  </p:childTnLst>
                                </p:cTn>
                              </p:par>
                              <p:par>
                                <p:cTn id="19" presetID="6" presetClass="emph" presetSubtype="0" autoRev="1" fill="hold" nodeType="withEffect">
                                  <p:stCondLst>
                                    <p:cond delay="0"/>
                                  </p:stCondLst>
                                  <p:childTnLst>
                                    <p:animScale>
                                      <p:cBhvr>
                                        <p:cTn id="20" dur="500" fill="hold"/>
                                        <p:tgtEl>
                                          <p:spTgt spid="14"/>
                                        </p:tgtEl>
                                      </p:cBhvr>
                                      <p:by x="110000" y="110000"/>
                                    </p:animScale>
                                  </p:childTnLst>
                                </p:cTn>
                              </p:par>
                              <p:par>
                                <p:cTn id="21" presetID="6" presetClass="emph" presetSubtype="0" autoRev="1" fill="hold" nodeType="withEffect">
                                  <p:stCondLst>
                                    <p:cond delay="0"/>
                                  </p:stCondLst>
                                  <p:childTnLst>
                                    <p:animScale>
                                      <p:cBhvr>
                                        <p:cTn id="22" dur="500" fill="hold"/>
                                        <p:tgtEl>
                                          <p:spTgt spid="15"/>
                                        </p:tgtEl>
                                      </p:cBhvr>
                                      <p:by x="110000" y="110000"/>
                                    </p:animScale>
                                  </p:childTnLst>
                                </p:cTn>
                              </p:par>
                              <p:par>
                                <p:cTn id="23" presetID="6" presetClass="emph" presetSubtype="0" autoRev="1" fill="hold" nodeType="withEffect">
                                  <p:stCondLst>
                                    <p:cond delay="0"/>
                                  </p:stCondLst>
                                  <p:childTnLst>
                                    <p:animScale>
                                      <p:cBhvr>
                                        <p:cTn id="24" dur="500" fill="hold"/>
                                        <p:tgtEl>
                                          <p:spTgt spid="16"/>
                                        </p:tgtEl>
                                      </p:cBhvr>
                                      <p:by x="110000" y="110000"/>
                                    </p:animScale>
                                  </p:childTnLst>
                                </p:cTn>
                              </p:par>
                              <p:par>
                                <p:cTn id="25" presetID="6" presetClass="emph" presetSubtype="0" autoRev="1" fill="hold" nodeType="withEffect">
                                  <p:stCondLst>
                                    <p:cond delay="0"/>
                                  </p:stCondLst>
                                  <p:childTnLst>
                                    <p:animScale>
                                      <p:cBhvr>
                                        <p:cTn id="26" dur="500" fill="hold"/>
                                        <p:tgtEl>
                                          <p:spTgt spid="17"/>
                                        </p:tgtEl>
                                      </p:cBhvr>
                                      <p:by x="110000" y="110000"/>
                                    </p:animScale>
                                  </p:childTnLst>
                                </p:cTn>
                              </p:par>
                              <p:par>
                                <p:cTn id="27" presetID="6" presetClass="emph" presetSubtype="0" autoRev="1" fill="hold" nodeType="withEffect">
                                  <p:stCondLst>
                                    <p:cond delay="0"/>
                                  </p:stCondLst>
                                  <p:childTnLst>
                                    <p:animScale>
                                      <p:cBhvr>
                                        <p:cTn id="28" dur="500" fill="hold"/>
                                        <p:tgtEl>
                                          <p:spTgt spid="18"/>
                                        </p:tgtEl>
                                      </p:cBhvr>
                                      <p:by x="110000" y="110000"/>
                                    </p:animScale>
                                  </p:childTnLst>
                                </p:cTn>
                              </p:par>
                              <p:par>
                                <p:cTn id="29" presetID="6" presetClass="emph" presetSubtype="0" autoRev="1" fill="hold" nodeType="withEffect">
                                  <p:stCondLst>
                                    <p:cond delay="0"/>
                                  </p:stCondLst>
                                  <p:childTnLst>
                                    <p:animScale>
                                      <p:cBhvr>
                                        <p:cTn id="30" dur="500" fill="hold"/>
                                        <p:tgtEl>
                                          <p:spTgt spid="19"/>
                                        </p:tgtEl>
                                      </p:cBhvr>
                                      <p:by x="110000" y="110000"/>
                                    </p:animScale>
                                  </p:childTnLst>
                                </p:cTn>
                              </p:par>
                              <p:par>
                                <p:cTn id="31" presetID="6" presetClass="emph" presetSubtype="0" autoRev="1" fill="hold" nodeType="withEffect">
                                  <p:stCondLst>
                                    <p:cond delay="0"/>
                                  </p:stCondLst>
                                  <p:childTnLst>
                                    <p:animScale>
                                      <p:cBhvr>
                                        <p:cTn id="32" dur="500" fill="hold"/>
                                        <p:tgtEl>
                                          <p:spTgt spid="20"/>
                                        </p:tgtEl>
                                      </p:cBhvr>
                                      <p:by x="110000" y="110000"/>
                                    </p:animScale>
                                  </p:childTnLst>
                                </p:cTn>
                              </p:par>
                              <p:par>
                                <p:cTn id="33" presetID="6" presetClass="emph" presetSubtype="0" autoRev="1" fill="hold" nodeType="withEffect">
                                  <p:stCondLst>
                                    <p:cond delay="0"/>
                                  </p:stCondLst>
                                  <p:childTnLst>
                                    <p:animScale>
                                      <p:cBhvr>
                                        <p:cTn id="34" dur="500" fill="hold"/>
                                        <p:tgtEl>
                                          <p:spTgt spid="21"/>
                                        </p:tgtEl>
                                      </p:cBhvr>
                                      <p:by x="110000" y="110000"/>
                                    </p:animScale>
                                  </p:childTnLst>
                                </p:cTn>
                              </p:par>
                              <p:par>
                                <p:cTn id="35" presetID="6" presetClass="emph" presetSubtype="0" autoRev="1" fill="hold" nodeType="withEffect">
                                  <p:stCondLst>
                                    <p:cond delay="0"/>
                                  </p:stCondLst>
                                  <p:childTnLst>
                                    <p:animScale>
                                      <p:cBhvr>
                                        <p:cTn id="36" dur="500" fill="hold"/>
                                        <p:tgtEl>
                                          <p:spTgt spid="22"/>
                                        </p:tgtEl>
                                      </p:cBhvr>
                                      <p:by x="110000" y="110000"/>
                                    </p:animScale>
                                  </p:childTnLst>
                                </p:cTn>
                              </p:par>
                              <p:par>
                                <p:cTn id="37" presetID="6" presetClass="emph" presetSubtype="0" autoRev="1" fill="hold" nodeType="withEffect">
                                  <p:stCondLst>
                                    <p:cond delay="0"/>
                                  </p:stCondLst>
                                  <p:childTnLst>
                                    <p:animScale>
                                      <p:cBhvr>
                                        <p:cTn id="38" dur="500" fill="hold"/>
                                        <p:tgtEl>
                                          <p:spTgt spid="23"/>
                                        </p:tgtEl>
                                      </p:cBhvr>
                                      <p:by x="110000" y="110000"/>
                                    </p:animScale>
                                  </p:childTnLst>
                                </p:cTn>
                              </p:par>
                              <p:par>
                                <p:cTn id="39" presetID="6" presetClass="emph" presetSubtype="0" autoRev="1" fill="hold" nodeType="withEffect">
                                  <p:stCondLst>
                                    <p:cond delay="0"/>
                                  </p:stCondLst>
                                  <p:childTnLst>
                                    <p:animScale>
                                      <p:cBhvr>
                                        <p:cTn id="40" dur="500" fill="hold"/>
                                        <p:tgtEl>
                                          <p:spTgt spid="24"/>
                                        </p:tgtEl>
                                      </p:cBhvr>
                                      <p:by x="110000" y="110000"/>
                                    </p:animScale>
                                  </p:childTnLst>
                                </p:cTn>
                              </p:par>
                              <p:par>
                                <p:cTn id="41" presetID="6" presetClass="emph" presetSubtype="0" autoRev="1" fill="hold" nodeType="withEffect">
                                  <p:stCondLst>
                                    <p:cond delay="0"/>
                                  </p:stCondLst>
                                  <p:childTnLst>
                                    <p:animScale>
                                      <p:cBhvr>
                                        <p:cTn id="42" dur="500" fill="hold"/>
                                        <p:tgtEl>
                                          <p:spTgt spid="25"/>
                                        </p:tgtEl>
                                      </p:cBhvr>
                                      <p:by x="110000" y="110000"/>
                                    </p:animScale>
                                  </p:childTnLst>
                                </p:cTn>
                              </p:par>
                              <p:par>
                                <p:cTn id="43" presetID="6" presetClass="emph" presetSubtype="0" autoRev="1" fill="hold" nodeType="withEffect">
                                  <p:stCondLst>
                                    <p:cond delay="0"/>
                                  </p:stCondLst>
                                  <p:childTnLst>
                                    <p:animScale>
                                      <p:cBhvr>
                                        <p:cTn id="44" dur="500" fill="hold"/>
                                        <p:tgtEl>
                                          <p:spTgt spid="26"/>
                                        </p:tgtEl>
                                      </p:cBhvr>
                                      <p:by x="110000" y="110000"/>
                                    </p:animScale>
                                  </p:childTnLst>
                                </p:cTn>
                              </p:par>
                              <p:par>
                                <p:cTn id="45" presetID="6" presetClass="emph" presetSubtype="0" autoRev="1" fill="hold" nodeType="withEffect">
                                  <p:stCondLst>
                                    <p:cond delay="0"/>
                                  </p:stCondLst>
                                  <p:childTnLst>
                                    <p:animScale>
                                      <p:cBhvr>
                                        <p:cTn id="46" dur="500" fill="hold"/>
                                        <p:tgtEl>
                                          <p:spTgt spid="27"/>
                                        </p:tgtEl>
                                      </p:cBhvr>
                                      <p:by x="110000" y="110000"/>
                                    </p:animScale>
                                  </p:childTnLst>
                                </p:cTn>
                              </p:par>
                              <p:par>
                                <p:cTn id="47" presetID="6" presetClass="emph" presetSubtype="0" autoRev="1" fill="hold" nodeType="withEffect">
                                  <p:stCondLst>
                                    <p:cond delay="0"/>
                                  </p:stCondLst>
                                  <p:childTnLst>
                                    <p:animScale>
                                      <p:cBhvr>
                                        <p:cTn id="48" dur="500" fill="hold"/>
                                        <p:tgtEl>
                                          <p:spTgt spid="28"/>
                                        </p:tgtEl>
                                      </p:cBhvr>
                                      <p:by x="110000" y="110000"/>
                                    </p:animScale>
                                  </p:childTnLst>
                                </p:cTn>
                              </p:par>
                              <p:par>
                                <p:cTn id="49" presetID="6" presetClass="emph" presetSubtype="0" autoRev="1" fill="hold" nodeType="withEffect">
                                  <p:stCondLst>
                                    <p:cond delay="0"/>
                                  </p:stCondLst>
                                  <p:childTnLst>
                                    <p:animScale>
                                      <p:cBhvr>
                                        <p:cTn id="50" dur="500" fill="hold"/>
                                        <p:tgtEl>
                                          <p:spTgt spid="31"/>
                                        </p:tgtEl>
                                      </p:cBhvr>
                                      <p:by x="110000" y="110000"/>
                                    </p:animScale>
                                  </p:childTnLst>
                                </p:cTn>
                              </p:par>
                              <p:par>
                                <p:cTn id="51" presetID="6" presetClass="emph" presetSubtype="0" autoRev="1" fill="hold" nodeType="withEffect">
                                  <p:stCondLst>
                                    <p:cond delay="0"/>
                                  </p:stCondLst>
                                  <p:childTnLst>
                                    <p:animScale>
                                      <p:cBhvr>
                                        <p:cTn id="52" dur="500" fill="hold"/>
                                        <p:tgtEl>
                                          <p:spTgt spid="32"/>
                                        </p:tgtEl>
                                      </p:cBhvr>
                                      <p:by x="110000" y="110000"/>
                                    </p:animScale>
                                  </p:childTnLst>
                                </p:cTn>
                              </p:par>
                              <p:par>
                                <p:cTn id="53" presetID="6" presetClass="emph" presetSubtype="0" autoRev="1" fill="hold" nodeType="withEffect">
                                  <p:stCondLst>
                                    <p:cond delay="0"/>
                                  </p:stCondLst>
                                  <p:childTnLst>
                                    <p:animScale>
                                      <p:cBhvr>
                                        <p:cTn id="54" dur="500" fill="hold"/>
                                        <p:tgtEl>
                                          <p:spTgt spid="33"/>
                                        </p:tgtEl>
                                      </p:cBhvr>
                                      <p:by x="110000" y="110000"/>
                                    </p:animScale>
                                  </p:childTnLst>
                                </p:cTn>
                              </p:par>
                              <p:par>
                                <p:cTn id="55" presetID="6" presetClass="emph" presetSubtype="0" autoRev="1" fill="hold" nodeType="withEffect">
                                  <p:stCondLst>
                                    <p:cond delay="0"/>
                                  </p:stCondLst>
                                  <p:childTnLst>
                                    <p:animScale>
                                      <p:cBhvr>
                                        <p:cTn id="56" dur="500" fill="hold"/>
                                        <p:tgtEl>
                                          <p:spTgt spid="34"/>
                                        </p:tgtEl>
                                      </p:cBhvr>
                                      <p:by x="110000" y="110000"/>
                                    </p:animScale>
                                  </p:childTnLst>
                                </p:cTn>
                              </p:par>
                              <p:par>
                                <p:cTn id="57" presetID="6" presetClass="emph" presetSubtype="0" autoRev="1" fill="hold" nodeType="withEffect">
                                  <p:stCondLst>
                                    <p:cond delay="0"/>
                                  </p:stCondLst>
                                  <p:childTnLst>
                                    <p:animScale>
                                      <p:cBhvr>
                                        <p:cTn id="58" dur="500" fill="hold"/>
                                        <p:tgtEl>
                                          <p:spTgt spid="35"/>
                                        </p:tgtEl>
                                      </p:cBhvr>
                                      <p:by x="110000" y="110000"/>
                                    </p:animScale>
                                  </p:childTnLst>
                                </p:cTn>
                              </p:par>
                              <p:par>
                                <p:cTn id="59" presetID="6" presetClass="emph" presetSubtype="0" autoRev="1" fill="hold" nodeType="withEffect">
                                  <p:stCondLst>
                                    <p:cond delay="0"/>
                                  </p:stCondLst>
                                  <p:childTnLst>
                                    <p:animScale>
                                      <p:cBhvr>
                                        <p:cTn id="60" dur="500" fill="hold"/>
                                        <p:tgtEl>
                                          <p:spTgt spid="36"/>
                                        </p:tgtEl>
                                      </p:cBhvr>
                                      <p:by x="110000" y="110000"/>
                                    </p:animScale>
                                  </p:childTnLst>
                                </p:cTn>
                              </p:par>
                              <p:par>
                                <p:cTn id="61" presetID="6" presetClass="emph" presetSubtype="0" autoRev="1" fill="hold" nodeType="withEffect">
                                  <p:stCondLst>
                                    <p:cond delay="0"/>
                                  </p:stCondLst>
                                  <p:childTnLst>
                                    <p:animScale>
                                      <p:cBhvr>
                                        <p:cTn id="62" dur="500" fill="hold"/>
                                        <p:tgtEl>
                                          <p:spTgt spid="42"/>
                                        </p:tgtEl>
                                      </p:cBhvr>
                                      <p:by x="110000" y="110000"/>
                                    </p:animScale>
                                  </p:childTnLst>
                                </p:cTn>
                              </p:par>
                              <p:par>
                                <p:cTn id="63" presetID="6" presetClass="emph" presetSubtype="0" autoRev="1" fill="hold" nodeType="withEffect">
                                  <p:stCondLst>
                                    <p:cond delay="0"/>
                                  </p:stCondLst>
                                  <p:childTnLst>
                                    <p:animScale>
                                      <p:cBhvr>
                                        <p:cTn id="64" dur="500" fill="hold"/>
                                        <p:tgtEl>
                                          <p:spTgt spid="43"/>
                                        </p:tgtEl>
                                      </p:cBhvr>
                                      <p:by x="110000" y="110000"/>
                                    </p:animScale>
                                  </p:childTnLst>
                                </p:cTn>
                              </p:par>
                              <p:par>
                                <p:cTn id="65" presetID="6" presetClass="emph" presetSubtype="0" autoRev="1" fill="hold" nodeType="withEffect">
                                  <p:stCondLst>
                                    <p:cond delay="0"/>
                                  </p:stCondLst>
                                  <p:childTnLst>
                                    <p:animScale>
                                      <p:cBhvr>
                                        <p:cTn id="66" dur="500" fill="hold"/>
                                        <p:tgtEl>
                                          <p:spTgt spid="44"/>
                                        </p:tgtEl>
                                      </p:cBhvr>
                                      <p:by x="110000" y="110000"/>
                                    </p:animScale>
                                  </p:childTnLst>
                                </p:cTn>
                              </p:par>
                              <p:par>
                                <p:cTn id="67" presetID="6" presetClass="emph" presetSubtype="0" autoRev="1" fill="hold" nodeType="withEffect">
                                  <p:stCondLst>
                                    <p:cond delay="0"/>
                                  </p:stCondLst>
                                  <p:childTnLst>
                                    <p:animScale>
                                      <p:cBhvr>
                                        <p:cTn id="68" dur="500" fill="hold"/>
                                        <p:tgtEl>
                                          <p:spTgt spid="45"/>
                                        </p:tgtEl>
                                      </p:cBhvr>
                                      <p:by x="110000" y="110000"/>
                                    </p:animScale>
                                  </p:childTnLst>
                                </p:cTn>
                              </p:par>
                              <p:par>
                                <p:cTn id="69" presetID="6" presetClass="emph" presetSubtype="0" autoRev="1" fill="hold" nodeType="withEffect">
                                  <p:stCondLst>
                                    <p:cond delay="0"/>
                                  </p:stCondLst>
                                  <p:childTnLst>
                                    <p:animScale>
                                      <p:cBhvr>
                                        <p:cTn id="70" dur="500" fill="hold"/>
                                        <p:tgtEl>
                                          <p:spTgt spid="46"/>
                                        </p:tgtEl>
                                      </p:cBhvr>
                                      <p:by x="110000" y="110000"/>
                                    </p:animScale>
                                  </p:childTnLst>
                                </p:cTn>
                              </p:par>
                              <p:par>
                                <p:cTn id="71" presetID="6" presetClass="emph" presetSubtype="0" autoRev="1" fill="hold" nodeType="withEffect">
                                  <p:stCondLst>
                                    <p:cond delay="0"/>
                                  </p:stCondLst>
                                  <p:childTnLst>
                                    <p:animScale>
                                      <p:cBhvr>
                                        <p:cTn id="72" dur="500" fill="hold"/>
                                        <p:tgtEl>
                                          <p:spTgt spid="47"/>
                                        </p:tgtEl>
                                      </p:cBhvr>
                                      <p:by x="110000" y="110000"/>
                                    </p:animScale>
                                  </p:childTnLst>
                                </p:cTn>
                              </p:par>
                              <p:par>
                                <p:cTn id="73" presetID="6" presetClass="emph" presetSubtype="0" autoRev="1" fill="hold" nodeType="withEffect">
                                  <p:stCondLst>
                                    <p:cond delay="0"/>
                                  </p:stCondLst>
                                  <p:childTnLst>
                                    <p:animScale>
                                      <p:cBhvr>
                                        <p:cTn id="74" dur="500" fill="hold"/>
                                        <p:tgtEl>
                                          <p:spTgt spid="48"/>
                                        </p:tgtEl>
                                      </p:cBhvr>
                                      <p:by x="110000" y="110000"/>
                                    </p:animScale>
                                  </p:childTnLst>
                                </p:cTn>
                              </p:par>
                              <p:par>
                                <p:cTn id="75" presetID="6" presetClass="emph" presetSubtype="0" autoRev="1" fill="hold" nodeType="withEffect">
                                  <p:stCondLst>
                                    <p:cond delay="0"/>
                                  </p:stCondLst>
                                  <p:childTnLst>
                                    <p:animScale>
                                      <p:cBhvr>
                                        <p:cTn id="76" dur="500" fill="hold"/>
                                        <p:tgtEl>
                                          <p:spTgt spid="49"/>
                                        </p:tgtEl>
                                      </p:cBhvr>
                                      <p:by x="110000" y="110000"/>
                                    </p:animScale>
                                  </p:childTnLst>
                                </p:cTn>
                              </p:par>
                              <p:par>
                                <p:cTn id="77" presetID="6" presetClass="emph" presetSubtype="0" autoRev="1" fill="hold" nodeType="withEffect">
                                  <p:stCondLst>
                                    <p:cond delay="0"/>
                                  </p:stCondLst>
                                  <p:childTnLst>
                                    <p:animScale>
                                      <p:cBhvr>
                                        <p:cTn id="78" dur="500" fill="hold"/>
                                        <p:tgtEl>
                                          <p:spTgt spid="50"/>
                                        </p:tgtEl>
                                      </p:cBhvr>
                                      <p:by x="110000" y="110000"/>
                                    </p:animScale>
                                  </p:childTnLst>
                                </p:cTn>
                              </p:par>
                              <p:par>
                                <p:cTn id="79" presetID="6" presetClass="emph" presetSubtype="0" autoRev="1" fill="hold" nodeType="withEffect">
                                  <p:stCondLst>
                                    <p:cond delay="0"/>
                                  </p:stCondLst>
                                  <p:childTnLst>
                                    <p:animScale>
                                      <p:cBhvr>
                                        <p:cTn id="80" dur="500" fill="hold"/>
                                        <p:tgtEl>
                                          <p:spTgt spid="51"/>
                                        </p:tgtEl>
                                      </p:cBhvr>
                                      <p:by x="110000" y="110000"/>
                                    </p:animScale>
                                  </p:childTnLst>
                                </p:cTn>
                              </p:par>
                              <p:par>
                                <p:cTn id="81" presetID="6" presetClass="emph" presetSubtype="0" autoRev="1" fill="hold" nodeType="withEffect">
                                  <p:stCondLst>
                                    <p:cond delay="0"/>
                                  </p:stCondLst>
                                  <p:childTnLst>
                                    <p:animScale>
                                      <p:cBhvr>
                                        <p:cTn id="82" dur="500" fill="hold"/>
                                        <p:tgtEl>
                                          <p:spTgt spid="52"/>
                                        </p:tgtEl>
                                      </p:cBhvr>
                                      <p:by x="110000" y="110000"/>
                                    </p:animScale>
                                  </p:childTnLst>
                                </p:cTn>
                              </p:par>
                              <p:par>
                                <p:cTn id="83" presetID="6" presetClass="emph" presetSubtype="0" autoRev="1" fill="hold" nodeType="withEffect">
                                  <p:stCondLst>
                                    <p:cond delay="0"/>
                                  </p:stCondLst>
                                  <p:childTnLst>
                                    <p:animScale>
                                      <p:cBhvr>
                                        <p:cTn id="84" dur="500" fill="hold"/>
                                        <p:tgtEl>
                                          <p:spTgt spid="53"/>
                                        </p:tgtEl>
                                      </p:cBhvr>
                                      <p:by x="110000" y="110000"/>
                                    </p:animScale>
                                  </p:childTnLst>
                                </p:cTn>
                              </p:par>
                              <p:par>
                                <p:cTn id="85" presetID="6" presetClass="emph" presetSubtype="0" autoRev="1" fill="hold" nodeType="withEffect">
                                  <p:stCondLst>
                                    <p:cond delay="0"/>
                                  </p:stCondLst>
                                  <p:childTnLst>
                                    <p:animScale>
                                      <p:cBhvr>
                                        <p:cTn id="86" dur="500" fill="hold"/>
                                        <p:tgtEl>
                                          <p:spTgt spid="54"/>
                                        </p:tgtEl>
                                      </p:cBhvr>
                                      <p:by x="110000" y="110000"/>
                                    </p:animScale>
                                  </p:childTnLst>
                                </p:cTn>
                              </p:par>
                              <p:par>
                                <p:cTn id="87" presetID="6" presetClass="emph" presetSubtype="0" autoRev="1" fill="hold" nodeType="withEffect">
                                  <p:stCondLst>
                                    <p:cond delay="0"/>
                                  </p:stCondLst>
                                  <p:childTnLst>
                                    <p:animScale>
                                      <p:cBhvr>
                                        <p:cTn id="88" dur="500" fill="hold"/>
                                        <p:tgtEl>
                                          <p:spTgt spid="55"/>
                                        </p:tgtEl>
                                      </p:cBhvr>
                                      <p:by x="110000" y="110000"/>
                                    </p:animScale>
                                  </p:childTnLst>
                                </p:cTn>
                              </p:par>
                              <p:par>
                                <p:cTn id="89" presetID="6" presetClass="emph" presetSubtype="0" autoRev="1" fill="hold" nodeType="withEffect">
                                  <p:stCondLst>
                                    <p:cond delay="0"/>
                                  </p:stCondLst>
                                  <p:childTnLst>
                                    <p:animScale>
                                      <p:cBhvr>
                                        <p:cTn id="90" dur="500" fill="hold"/>
                                        <p:tgtEl>
                                          <p:spTgt spid="56"/>
                                        </p:tgtEl>
                                      </p:cBhvr>
                                      <p:by x="110000" y="110000"/>
                                    </p:animScale>
                                  </p:childTnLst>
                                </p:cTn>
                              </p:par>
                              <p:par>
                                <p:cTn id="91" presetID="6" presetClass="emph" presetSubtype="0" autoRev="1" fill="hold" nodeType="withEffect">
                                  <p:stCondLst>
                                    <p:cond delay="0"/>
                                  </p:stCondLst>
                                  <p:childTnLst>
                                    <p:animScale>
                                      <p:cBhvr>
                                        <p:cTn id="92" dur="500" fill="hold"/>
                                        <p:tgtEl>
                                          <p:spTgt spid="57"/>
                                        </p:tgtEl>
                                      </p:cBhvr>
                                      <p:by x="110000" y="110000"/>
                                    </p:animScale>
                                  </p:childTnLst>
                                </p:cTn>
                              </p:par>
                              <p:par>
                                <p:cTn id="93" presetID="6" presetClass="emph" presetSubtype="0" autoRev="1" fill="hold" nodeType="withEffect">
                                  <p:stCondLst>
                                    <p:cond delay="0"/>
                                  </p:stCondLst>
                                  <p:childTnLst>
                                    <p:animScale>
                                      <p:cBhvr>
                                        <p:cTn id="94" dur="500" fill="hold"/>
                                        <p:tgtEl>
                                          <p:spTgt spid="58"/>
                                        </p:tgtEl>
                                      </p:cBhvr>
                                      <p:by x="110000" y="110000"/>
                                    </p:animScale>
                                  </p:childTnLst>
                                </p:cTn>
                              </p:par>
                              <p:par>
                                <p:cTn id="95" presetID="6" presetClass="emph" presetSubtype="0" autoRev="1" fill="hold" nodeType="withEffect">
                                  <p:stCondLst>
                                    <p:cond delay="0"/>
                                  </p:stCondLst>
                                  <p:childTnLst>
                                    <p:animScale>
                                      <p:cBhvr>
                                        <p:cTn id="96" dur="500" fill="hold"/>
                                        <p:tgtEl>
                                          <p:spTgt spid="59"/>
                                        </p:tgtEl>
                                      </p:cBhvr>
                                      <p:by x="110000" y="110000"/>
                                    </p:animScale>
                                  </p:childTnLst>
                                </p:cTn>
                              </p:par>
                              <p:par>
                                <p:cTn id="97" presetID="6" presetClass="emph" presetSubtype="0" autoRev="1" fill="hold" nodeType="withEffect">
                                  <p:stCondLst>
                                    <p:cond delay="0"/>
                                  </p:stCondLst>
                                  <p:childTnLst>
                                    <p:animScale>
                                      <p:cBhvr>
                                        <p:cTn id="98" dur="500" fill="hold"/>
                                        <p:tgtEl>
                                          <p:spTgt spid="60"/>
                                        </p:tgtEl>
                                      </p:cBhvr>
                                      <p:by x="110000" y="110000"/>
                                    </p:animScale>
                                  </p:childTnLst>
                                </p:cTn>
                              </p:par>
                              <p:par>
                                <p:cTn id="99" presetID="6" presetClass="emph" presetSubtype="0" autoRev="1" fill="hold" nodeType="withEffect">
                                  <p:stCondLst>
                                    <p:cond delay="0"/>
                                  </p:stCondLst>
                                  <p:childTnLst>
                                    <p:animScale>
                                      <p:cBhvr>
                                        <p:cTn id="100" dur="500" fill="hold"/>
                                        <p:tgtEl>
                                          <p:spTgt spid="61"/>
                                        </p:tgtEl>
                                      </p:cBhvr>
                                      <p:by x="110000" y="110000"/>
                                    </p:animScale>
                                  </p:childTnLst>
                                </p:cTn>
                              </p:par>
                              <p:par>
                                <p:cTn id="101" presetID="6" presetClass="emph" presetSubtype="0" autoRev="1" fill="hold" nodeType="withEffect">
                                  <p:stCondLst>
                                    <p:cond delay="0"/>
                                  </p:stCondLst>
                                  <p:childTnLst>
                                    <p:animScale>
                                      <p:cBhvr>
                                        <p:cTn id="102" dur="500" fill="hold"/>
                                        <p:tgtEl>
                                          <p:spTgt spid="62"/>
                                        </p:tgtEl>
                                      </p:cBhvr>
                                      <p:by x="110000" y="110000"/>
                                    </p:animScale>
                                  </p:childTnLst>
                                </p:cTn>
                              </p:par>
                              <p:par>
                                <p:cTn id="103" presetID="6" presetClass="emph" presetSubtype="0" autoRev="1" fill="hold" nodeType="withEffect">
                                  <p:stCondLst>
                                    <p:cond delay="0"/>
                                  </p:stCondLst>
                                  <p:childTnLst>
                                    <p:animScale>
                                      <p:cBhvr>
                                        <p:cTn id="104" dur="500" fill="hold"/>
                                        <p:tgtEl>
                                          <p:spTgt spid="63"/>
                                        </p:tgtEl>
                                      </p:cBhvr>
                                      <p:by x="110000" y="110000"/>
                                    </p:animScale>
                                  </p:childTnLst>
                                </p:cTn>
                              </p:par>
                              <p:par>
                                <p:cTn id="105" presetID="6" presetClass="emph" presetSubtype="0" autoRev="1" fill="hold" nodeType="withEffect">
                                  <p:stCondLst>
                                    <p:cond delay="0"/>
                                  </p:stCondLst>
                                  <p:childTnLst>
                                    <p:animScale>
                                      <p:cBhvr>
                                        <p:cTn id="106" dur="500" fill="hold"/>
                                        <p:tgtEl>
                                          <p:spTgt spid="64"/>
                                        </p:tgtEl>
                                      </p:cBhvr>
                                      <p:by x="110000" y="110000"/>
                                    </p:animScale>
                                  </p:childTnLst>
                                </p:cTn>
                              </p:par>
                              <p:par>
                                <p:cTn id="107" presetID="6" presetClass="emph" presetSubtype="0" autoRev="1" fill="hold" nodeType="withEffect">
                                  <p:stCondLst>
                                    <p:cond delay="0"/>
                                  </p:stCondLst>
                                  <p:childTnLst>
                                    <p:animScale>
                                      <p:cBhvr>
                                        <p:cTn id="108" dur="500" fill="hold"/>
                                        <p:tgtEl>
                                          <p:spTgt spid="65"/>
                                        </p:tgtEl>
                                      </p:cBhvr>
                                      <p:by x="110000" y="110000"/>
                                    </p:animScale>
                                  </p:childTnLst>
                                </p:cTn>
                              </p:par>
                              <p:par>
                                <p:cTn id="109" presetID="6" presetClass="emph" presetSubtype="0" autoRev="1" fill="hold" nodeType="withEffect">
                                  <p:stCondLst>
                                    <p:cond delay="0"/>
                                  </p:stCondLst>
                                  <p:childTnLst>
                                    <p:animScale>
                                      <p:cBhvr>
                                        <p:cTn id="110" dur="500" fill="hold"/>
                                        <p:tgtEl>
                                          <p:spTgt spid="66"/>
                                        </p:tgtEl>
                                      </p:cBhvr>
                                      <p:by x="110000" y="110000"/>
                                    </p:animScale>
                                  </p:childTnLst>
                                </p:cTn>
                              </p:par>
                              <p:par>
                                <p:cTn id="111" presetID="6" presetClass="emph" presetSubtype="0" autoRev="1" fill="hold" nodeType="withEffect">
                                  <p:stCondLst>
                                    <p:cond delay="0"/>
                                  </p:stCondLst>
                                  <p:childTnLst>
                                    <p:animScale>
                                      <p:cBhvr>
                                        <p:cTn id="112" dur="500" fill="hold"/>
                                        <p:tgtEl>
                                          <p:spTgt spid="67"/>
                                        </p:tgtEl>
                                      </p:cBhvr>
                                      <p:by x="110000" y="110000"/>
                                    </p:animScale>
                                  </p:childTnLst>
                                </p:cTn>
                              </p:par>
                              <p:par>
                                <p:cTn id="113" presetID="6" presetClass="emph" presetSubtype="0" autoRev="1" fill="hold" nodeType="withEffect">
                                  <p:stCondLst>
                                    <p:cond delay="0"/>
                                  </p:stCondLst>
                                  <p:childTnLst>
                                    <p:animScale>
                                      <p:cBhvr>
                                        <p:cTn id="114" dur="500" fill="hold"/>
                                        <p:tgtEl>
                                          <p:spTgt spid="68"/>
                                        </p:tgtEl>
                                      </p:cBhvr>
                                      <p:by x="110000" y="110000"/>
                                    </p:animScale>
                                  </p:childTnLst>
                                </p:cTn>
                              </p:par>
                              <p:par>
                                <p:cTn id="115" presetID="6" presetClass="emph" presetSubtype="0" autoRev="1" fill="hold" nodeType="withEffect">
                                  <p:stCondLst>
                                    <p:cond delay="0"/>
                                  </p:stCondLst>
                                  <p:childTnLst>
                                    <p:animScale>
                                      <p:cBhvr>
                                        <p:cTn id="116" dur="500" fill="hold"/>
                                        <p:tgtEl>
                                          <p:spTgt spid="69"/>
                                        </p:tgtEl>
                                      </p:cBhvr>
                                      <p:by x="110000" y="110000"/>
                                    </p:animScale>
                                  </p:childTnLst>
                                </p:cTn>
                              </p:par>
                              <p:par>
                                <p:cTn id="117" presetID="6" presetClass="emph" presetSubtype="0" autoRev="1" fill="hold" nodeType="withEffect">
                                  <p:stCondLst>
                                    <p:cond delay="0"/>
                                  </p:stCondLst>
                                  <p:childTnLst>
                                    <p:animScale>
                                      <p:cBhvr>
                                        <p:cTn id="118" dur="500" fill="hold"/>
                                        <p:tgtEl>
                                          <p:spTgt spid="70"/>
                                        </p:tgtEl>
                                      </p:cBhvr>
                                      <p:by x="110000" y="110000"/>
                                    </p:animScale>
                                  </p:childTnLst>
                                </p:cTn>
                              </p:par>
                              <p:par>
                                <p:cTn id="119" presetID="6" presetClass="emph" presetSubtype="0" autoRev="1" fill="hold" nodeType="withEffect">
                                  <p:stCondLst>
                                    <p:cond delay="0"/>
                                  </p:stCondLst>
                                  <p:childTnLst>
                                    <p:animScale>
                                      <p:cBhvr>
                                        <p:cTn id="120" dur="500" fill="hold"/>
                                        <p:tgtEl>
                                          <p:spTgt spid="71"/>
                                        </p:tgtEl>
                                      </p:cBhvr>
                                      <p:by x="110000" y="110000"/>
                                    </p:animScale>
                                  </p:childTnLst>
                                </p:cTn>
                              </p:par>
                              <p:par>
                                <p:cTn id="121" presetID="6" presetClass="emph" presetSubtype="0" autoRev="1" fill="hold" nodeType="withEffect">
                                  <p:stCondLst>
                                    <p:cond delay="0"/>
                                  </p:stCondLst>
                                  <p:childTnLst>
                                    <p:animScale>
                                      <p:cBhvr>
                                        <p:cTn id="122" dur="500" fill="hold"/>
                                        <p:tgtEl>
                                          <p:spTgt spid="72"/>
                                        </p:tgtEl>
                                      </p:cBhvr>
                                      <p:by x="110000" y="110000"/>
                                    </p:animScale>
                                  </p:childTnLst>
                                </p:cTn>
                              </p:par>
                              <p:par>
                                <p:cTn id="123" presetID="6" presetClass="emph" presetSubtype="0" autoRev="1" fill="hold" nodeType="withEffect">
                                  <p:stCondLst>
                                    <p:cond delay="0"/>
                                  </p:stCondLst>
                                  <p:childTnLst>
                                    <p:animScale>
                                      <p:cBhvr>
                                        <p:cTn id="124" dur="500" fill="hold"/>
                                        <p:tgtEl>
                                          <p:spTgt spid="73"/>
                                        </p:tgtEl>
                                      </p:cBhvr>
                                      <p:by x="110000" y="110000"/>
                                    </p:animScale>
                                  </p:childTnLst>
                                </p:cTn>
                              </p:par>
                              <p:par>
                                <p:cTn id="125" presetID="6" presetClass="emph" presetSubtype="0" autoRev="1" fill="hold" nodeType="withEffect">
                                  <p:stCondLst>
                                    <p:cond delay="0"/>
                                  </p:stCondLst>
                                  <p:childTnLst>
                                    <p:animScale>
                                      <p:cBhvr>
                                        <p:cTn id="126" dur="500" fill="hold"/>
                                        <p:tgtEl>
                                          <p:spTgt spid="74"/>
                                        </p:tgtEl>
                                      </p:cBhvr>
                                      <p:by x="110000" y="110000"/>
                                    </p:animScale>
                                  </p:childTnLst>
                                </p:cTn>
                              </p:par>
                              <p:par>
                                <p:cTn id="127" presetID="6" presetClass="emph" presetSubtype="0" autoRev="1" fill="hold" nodeType="withEffect">
                                  <p:stCondLst>
                                    <p:cond delay="0"/>
                                  </p:stCondLst>
                                  <p:childTnLst>
                                    <p:animScale>
                                      <p:cBhvr>
                                        <p:cTn id="128" dur="500" fill="hold"/>
                                        <p:tgtEl>
                                          <p:spTgt spid="75"/>
                                        </p:tgtEl>
                                      </p:cBhvr>
                                      <p:by x="110000" y="110000"/>
                                    </p:animScale>
                                  </p:childTnLst>
                                </p:cTn>
                              </p:par>
                              <p:par>
                                <p:cTn id="129" presetID="6" presetClass="emph" presetSubtype="0" autoRev="1" fill="hold" nodeType="withEffect">
                                  <p:stCondLst>
                                    <p:cond delay="0"/>
                                  </p:stCondLst>
                                  <p:childTnLst>
                                    <p:animScale>
                                      <p:cBhvr>
                                        <p:cTn id="130" dur="500" fill="hold"/>
                                        <p:tgtEl>
                                          <p:spTgt spid="76"/>
                                        </p:tgtEl>
                                      </p:cBhvr>
                                      <p:by x="110000" y="110000"/>
                                    </p:animScale>
                                  </p:childTnLst>
                                </p:cTn>
                              </p:par>
                              <p:par>
                                <p:cTn id="131" presetID="6" presetClass="emph" presetSubtype="0" autoRev="1" fill="hold" nodeType="withEffect">
                                  <p:stCondLst>
                                    <p:cond delay="0"/>
                                  </p:stCondLst>
                                  <p:childTnLst>
                                    <p:animScale>
                                      <p:cBhvr>
                                        <p:cTn id="132" dur="500" fill="hold"/>
                                        <p:tgtEl>
                                          <p:spTgt spid="77"/>
                                        </p:tgtEl>
                                      </p:cBhvr>
                                      <p:by x="110000" y="110000"/>
                                    </p:animScale>
                                  </p:childTnLst>
                                </p:cTn>
                              </p:par>
                              <p:par>
                                <p:cTn id="133" presetID="6" presetClass="emph" presetSubtype="0" autoRev="1" fill="hold" nodeType="withEffect">
                                  <p:stCondLst>
                                    <p:cond delay="0"/>
                                  </p:stCondLst>
                                  <p:childTnLst>
                                    <p:animScale>
                                      <p:cBhvr>
                                        <p:cTn id="134" dur="500" fill="hold"/>
                                        <p:tgtEl>
                                          <p:spTgt spid="78"/>
                                        </p:tgtEl>
                                      </p:cBhvr>
                                      <p:by x="110000" y="110000"/>
                                    </p:animScale>
                                  </p:childTnLst>
                                </p:cTn>
                              </p:par>
                              <p:par>
                                <p:cTn id="135" presetID="6" presetClass="emph" presetSubtype="0" autoRev="1" fill="hold" nodeType="withEffect">
                                  <p:stCondLst>
                                    <p:cond delay="0"/>
                                  </p:stCondLst>
                                  <p:childTnLst>
                                    <p:animScale>
                                      <p:cBhvr>
                                        <p:cTn id="136" dur="500" fill="hold"/>
                                        <p:tgtEl>
                                          <p:spTgt spid="79"/>
                                        </p:tgtEl>
                                      </p:cBhvr>
                                      <p:by x="110000" y="110000"/>
                                    </p:animScale>
                                  </p:childTnLst>
                                </p:cTn>
                              </p:par>
                              <p:par>
                                <p:cTn id="137" presetID="6" presetClass="emph" presetSubtype="0" autoRev="1" fill="hold" nodeType="withEffect">
                                  <p:stCondLst>
                                    <p:cond delay="0"/>
                                  </p:stCondLst>
                                  <p:childTnLst>
                                    <p:animScale>
                                      <p:cBhvr>
                                        <p:cTn id="138" dur="500" fill="hold"/>
                                        <p:tgtEl>
                                          <p:spTgt spid="80"/>
                                        </p:tgtEl>
                                      </p:cBhvr>
                                      <p:by x="110000" y="110000"/>
                                    </p:animScale>
                                  </p:childTnLst>
                                </p:cTn>
                              </p:par>
                              <p:par>
                                <p:cTn id="139" presetID="6" presetClass="emph" presetSubtype="0" autoRev="1" fill="hold" nodeType="withEffect">
                                  <p:stCondLst>
                                    <p:cond delay="0"/>
                                  </p:stCondLst>
                                  <p:childTnLst>
                                    <p:animScale>
                                      <p:cBhvr>
                                        <p:cTn id="140" dur="500" fill="hold"/>
                                        <p:tgtEl>
                                          <p:spTgt spid="81"/>
                                        </p:tgtEl>
                                      </p:cBhvr>
                                      <p:by x="110000" y="110000"/>
                                    </p:animScale>
                                  </p:childTnLst>
                                </p:cTn>
                              </p:par>
                              <p:par>
                                <p:cTn id="141" presetID="6" presetClass="emph" presetSubtype="0" autoRev="1" fill="hold" nodeType="withEffect">
                                  <p:stCondLst>
                                    <p:cond delay="0"/>
                                  </p:stCondLst>
                                  <p:childTnLst>
                                    <p:animScale>
                                      <p:cBhvr>
                                        <p:cTn id="142" dur="500" fill="hold"/>
                                        <p:tgtEl>
                                          <p:spTgt spid="82"/>
                                        </p:tgtEl>
                                      </p:cBhvr>
                                      <p:by x="110000" y="110000"/>
                                    </p:animScale>
                                  </p:childTnLst>
                                </p:cTn>
                              </p:par>
                              <p:par>
                                <p:cTn id="143" presetID="6" presetClass="emph" presetSubtype="0" autoRev="1" fill="hold" nodeType="withEffect">
                                  <p:stCondLst>
                                    <p:cond delay="0"/>
                                  </p:stCondLst>
                                  <p:childTnLst>
                                    <p:animScale>
                                      <p:cBhvr>
                                        <p:cTn id="144" dur="500" fill="hold"/>
                                        <p:tgtEl>
                                          <p:spTgt spid="83"/>
                                        </p:tgtEl>
                                      </p:cBhvr>
                                      <p:by x="110000" y="110000"/>
                                    </p:animScale>
                                  </p:childTnLst>
                                </p:cTn>
                              </p:par>
                              <p:par>
                                <p:cTn id="145" presetID="6" presetClass="emph" presetSubtype="0" autoRev="1" fill="hold" nodeType="withEffect">
                                  <p:stCondLst>
                                    <p:cond delay="0"/>
                                  </p:stCondLst>
                                  <p:childTnLst>
                                    <p:animScale>
                                      <p:cBhvr>
                                        <p:cTn id="146" dur="500" fill="hold"/>
                                        <p:tgtEl>
                                          <p:spTgt spid="84"/>
                                        </p:tgtEl>
                                      </p:cBhvr>
                                      <p:by x="110000" y="110000"/>
                                    </p:animScale>
                                  </p:childTnLst>
                                </p:cTn>
                              </p:par>
                              <p:par>
                                <p:cTn id="147" presetID="6" presetClass="emph" presetSubtype="0" autoRev="1" fill="hold" nodeType="withEffect">
                                  <p:stCondLst>
                                    <p:cond delay="0"/>
                                  </p:stCondLst>
                                  <p:childTnLst>
                                    <p:animScale>
                                      <p:cBhvr>
                                        <p:cTn id="148" dur="500" fill="hold"/>
                                        <p:tgtEl>
                                          <p:spTgt spid="85"/>
                                        </p:tgtEl>
                                      </p:cBhvr>
                                      <p:by x="110000" y="110000"/>
                                    </p:animScale>
                                  </p:childTnLst>
                                </p:cTn>
                              </p:par>
                              <p:par>
                                <p:cTn id="149" presetID="6" presetClass="emph" presetSubtype="0" autoRev="1" fill="hold" nodeType="withEffect">
                                  <p:stCondLst>
                                    <p:cond delay="0"/>
                                  </p:stCondLst>
                                  <p:childTnLst>
                                    <p:animScale>
                                      <p:cBhvr>
                                        <p:cTn id="150" dur="500" fill="hold"/>
                                        <p:tgtEl>
                                          <p:spTgt spid="87"/>
                                        </p:tgtEl>
                                      </p:cBhvr>
                                      <p:by x="110000" y="110000"/>
                                    </p:animScale>
                                  </p:childTnLst>
                                </p:cTn>
                              </p:par>
                              <p:par>
                                <p:cTn id="151" presetID="6" presetClass="emph" presetSubtype="0" autoRev="1" fill="hold" nodeType="withEffect">
                                  <p:stCondLst>
                                    <p:cond delay="0"/>
                                  </p:stCondLst>
                                  <p:childTnLst>
                                    <p:animScale>
                                      <p:cBhvr>
                                        <p:cTn id="152" dur="500" fill="hold"/>
                                        <p:tgtEl>
                                          <p:spTgt spid="88"/>
                                        </p:tgtEl>
                                      </p:cBhvr>
                                      <p:by x="110000" y="110000"/>
                                    </p:animScale>
                                  </p:childTnLst>
                                </p:cTn>
                              </p:par>
                              <p:par>
                                <p:cTn id="153" presetID="6" presetClass="emph" presetSubtype="0" autoRev="1" fill="hold" nodeType="withEffect">
                                  <p:stCondLst>
                                    <p:cond delay="0"/>
                                  </p:stCondLst>
                                  <p:childTnLst>
                                    <p:animScale>
                                      <p:cBhvr>
                                        <p:cTn id="154" dur="500" fill="hold"/>
                                        <p:tgtEl>
                                          <p:spTgt spid="89"/>
                                        </p:tgtEl>
                                      </p:cBhvr>
                                      <p:by x="110000" y="110000"/>
                                    </p:animScale>
                                  </p:childTnLst>
                                </p:cTn>
                              </p:par>
                              <p:par>
                                <p:cTn id="155" presetID="6" presetClass="emph" presetSubtype="0" autoRev="1" fill="hold" nodeType="withEffect">
                                  <p:stCondLst>
                                    <p:cond delay="0"/>
                                  </p:stCondLst>
                                  <p:childTnLst>
                                    <p:animScale>
                                      <p:cBhvr>
                                        <p:cTn id="156" dur="500" fill="hold"/>
                                        <p:tgtEl>
                                          <p:spTgt spid="90"/>
                                        </p:tgtEl>
                                      </p:cBhvr>
                                      <p:by x="110000" y="110000"/>
                                    </p:animScale>
                                  </p:childTnLst>
                                </p:cTn>
                              </p:par>
                              <p:par>
                                <p:cTn id="157" presetID="6" presetClass="emph" presetSubtype="0" autoRev="1" fill="hold" nodeType="withEffect">
                                  <p:stCondLst>
                                    <p:cond delay="0"/>
                                  </p:stCondLst>
                                  <p:childTnLst>
                                    <p:animScale>
                                      <p:cBhvr>
                                        <p:cTn id="158" dur="500" fill="hold"/>
                                        <p:tgtEl>
                                          <p:spTgt spid="91"/>
                                        </p:tgtEl>
                                      </p:cBhvr>
                                      <p:by x="110000" y="110000"/>
                                    </p:animScale>
                                  </p:childTnLst>
                                </p:cTn>
                              </p:par>
                              <p:par>
                                <p:cTn id="159" presetID="6" presetClass="emph" presetSubtype="0" autoRev="1" fill="hold" nodeType="withEffect">
                                  <p:stCondLst>
                                    <p:cond delay="0"/>
                                  </p:stCondLst>
                                  <p:childTnLst>
                                    <p:animScale>
                                      <p:cBhvr>
                                        <p:cTn id="160" dur="500" fill="hold"/>
                                        <p:tgtEl>
                                          <p:spTgt spid="92"/>
                                        </p:tgtEl>
                                      </p:cBhvr>
                                      <p:by x="110000" y="110000"/>
                                    </p:animScale>
                                  </p:childTnLst>
                                </p:cTn>
                              </p:par>
                              <p:par>
                                <p:cTn id="161" presetID="6" presetClass="emph" presetSubtype="0" autoRev="1" fill="hold" nodeType="withEffect">
                                  <p:stCondLst>
                                    <p:cond delay="0"/>
                                  </p:stCondLst>
                                  <p:childTnLst>
                                    <p:animScale>
                                      <p:cBhvr>
                                        <p:cTn id="162" dur="500" fill="hold"/>
                                        <p:tgtEl>
                                          <p:spTgt spid="93"/>
                                        </p:tgtEl>
                                      </p:cBhvr>
                                      <p:by x="110000" y="110000"/>
                                    </p:animScale>
                                  </p:childTnLst>
                                </p:cTn>
                              </p:par>
                              <p:par>
                                <p:cTn id="163" presetID="6" presetClass="emph" presetSubtype="0" autoRev="1" fill="hold" nodeType="withEffect">
                                  <p:stCondLst>
                                    <p:cond delay="0"/>
                                  </p:stCondLst>
                                  <p:childTnLst>
                                    <p:animScale>
                                      <p:cBhvr>
                                        <p:cTn id="164" dur="500" fill="hold"/>
                                        <p:tgtEl>
                                          <p:spTgt spid="94"/>
                                        </p:tgtEl>
                                      </p:cBhvr>
                                      <p:by x="110000" y="110000"/>
                                    </p:animScale>
                                  </p:childTnLst>
                                </p:cTn>
                              </p:par>
                              <p:par>
                                <p:cTn id="165" presetID="6" presetClass="emph" presetSubtype="0" autoRev="1" fill="hold" nodeType="withEffect">
                                  <p:stCondLst>
                                    <p:cond delay="0"/>
                                  </p:stCondLst>
                                  <p:childTnLst>
                                    <p:animScale>
                                      <p:cBhvr>
                                        <p:cTn id="166" dur="500" fill="hold"/>
                                        <p:tgtEl>
                                          <p:spTgt spid="95"/>
                                        </p:tgtEl>
                                      </p:cBhvr>
                                      <p:by x="110000" y="110000"/>
                                    </p:animScale>
                                  </p:childTnLst>
                                </p:cTn>
                              </p:par>
                              <p:par>
                                <p:cTn id="167" presetID="6" presetClass="emph" presetSubtype="0" autoRev="1" fill="hold" nodeType="withEffect">
                                  <p:stCondLst>
                                    <p:cond delay="0"/>
                                  </p:stCondLst>
                                  <p:childTnLst>
                                    <p:animScale>
                                      <p:cBhvr>
                                        <p:cTn id="168" dur="500" fill="hold"/>
                                        <p:tgtEl>
                                          <p:spTgt spid="96"/>
                                        </p:tgtEl>
                                      </p:cBhvr>
                                      <p:by x="110000" y="110000"/>
                                    </p:animScale>
                                  </p:childTnLst>
                                </p:cTn>
                              </p:par>
                              <p:par>
                                <p:cTn id="169" presetID="6" presetClass="emph" presetSubtype="0" autoRev="1" fill="hold" nodeType="withEffect">
                                  <p:stCondLst>
                                    <p:cond delay="0"/>
                                  </p:stCondLst>
                                  <p:childTnLst>
                                    <p:animScale>
                                      <p:cBhvr>
                                        <p:cTn id="170" dur="500" fill="hold"/>
                                        <p:tgtEl>
                                          <p:spTgt spid="9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p:txBody>
          <a:bodyPr/>
          <a:lstStyle/>
          <a:p>
            <a:r>
              <a:rPr lang="en-US" dirty="0"/>
              <a:t>.NET: Your platform for building </a:t>
            </a:r>
            <a:r>
              <a:rPr lang="en-US" b="1" dirty="0"/>
              <a:t>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336471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Tablet">
            <a:extLst>
              <a:ext uri="{FF2B5EF4-FFF2-40B4-BE49-F238E27FC236}">
                <a16:creationId xmlns:a16="http://schemas.microsoft.com/office/drawing/2014/main" id="{ABEA25F9-43CD-EE4C-9081-AABA67AA7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854" y="4604645"/>
            <a:ext cx="914400" cy="914400"/>
          </a:xfrm>
          <a:prstGeom prst="rect">
            <a:avLst/>
          </a:prstGeom>
        </p:spPr>
      </p:pic>
      <p:pic>
        <p:nvPicPr>
          <p:cNvPr id="6" name="Graphic 5" descr="Smart Phone">
            <a:extLst>
              <a:ext uri="{FF2B5EF4-FFF2-40B4-BE49-F238E27FC236}">
                <a16:creationId xmlns:a16="http://schemas.microsoft.com/office/drawing/2014/main" id="{F08F25C5-8988-4248-B939-AF8CE7F79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2052" y="3429000"/>
            <a:ext cx="914400" cy="914400"/>
          </a:xfrm>
          <a:prstGeom prst="rect">
            <a:avLst/>
          </a:prstGeom>
        </p:spPr>
      </p:pic>
      <p:pic>
        <p:nvPicPr>
          <p:cNvPr id="8" name="Graphic 7" descr="Internet">
            <a:extLst>
              <a:ext uri="{FF2B5EF4-FFF2-40B4-BE49-F238E27FC236}">
                <a16:creationId xmlns:a16="http://schemas.microsoft.com/office/drawing/2014/main" id="{862FD7A8-9D1E-324A-9AEF-3EAE9C355E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9980" y="1894306"/>
            <a:ext cx="981033" cy="981033"/>
          </a:xfrm>
          <a:prstGeom prst="rect">
            <a:avLst/>
          </a:prstGeom>
        </p:spPr>
      </p:pic>
      <p:pic>
        <p:nvPicPr>
          <p:cNvPr id="10" name="Graphic 9" descr="Computer">
            <a:extLst>
              <a:ext uri="{FF2B5EF4-FFF2-40B4-BE49-F238E27FC236}">
                <a16:creationId xmlns:a16="http://schemas.microsoft.com/office/drawing/2014/main" id="{6D97CE41-FFF6-7F47-BA7C-7814B929D4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380" y="2985382"/>
            <a:ext cx="914400" cy="914400"/>
          </a:xfrm>
          <a:prstGeom prst="rect">
            <a:avLst/>
          </a:prstGeom>
        </p:spPr>
      </p:pic>
      <p:pic>
        <p:nvPicPr>
          <p:cNvPr id="11" name="Graphic 10" descr="Tablet">
            <a:extLst>
              <a:ext uri="{FF2B5EF4-FFF2-40B4-BE49-F238E27FC236}">
                <a16:creationId xmlns:a16="http://schemas.microsoft.com/office/drawing/2014/main" id="{E7FAD90E-8C19-1943-8C28-33BDF910EB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788" y="5042305"/>
            <a:ext cx="762000" cy="762000"/>
          </a:xfrm>
          <a:prstGeom prst="rect">
            <a:avLst/>
          </a:prstGeom>
        </p:spPr>
      </p:pic>
      <p:pic>
        <p:nvPicPr>
          <p:cNvPr id="12" name="Graphic 11" descr="Smart Phone">
            <a:extLst>
              <a:ext uri="{FF2B5EF4-FFF2-40B4-BE49-F238E27FC236}">
                <a16:creationId xmlns:a16="http://schemas.microsoft.com/office/drawing/2014/main" id="{A8499070-13B8-5A40-B531-3D0E61AFCD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1867" y="2668458"/>
            <a:ext cx="633847" cy="633847"/>
          </a:xfrm>
          <a:prstGeom prst="rect">
            <a:avLst/>
          </a:prstGeom>
        </p:spPr>
      </p:pic>
      <p:pic>
        <p:nvPicPr>
          <p:cNvPr id="13" name="Graphic 12" descr="Internet">
            <a:extLst>
              <a:ext uri="{FF2B5EF4-FFF2-40B4-BE49-F238E27FC236}">
                <a16:creationId xmlns:a16="http://schemas.microsoft.com/office/drawing/2014/main" id="{071C02BE-1578-324D-99CB-A953B8A3B9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8289" y="3899782"/>
            <a:ext cx="762000" cy="762000"/>
          </a:xfrm>
          <a:prstGeom prst="rect">
            <a:avLst/>
          </a:prstGeom>
        </p:spPr>
      </p:pic>
      <p:pic>
        <p:nvPicPr>
          <p:cNvPr id="14" name="Graphic 13" descr="Computer">
            <a:extLst>
              <a:ext uri="{FF2B5EF4-FFF2-40B4-BE49-F238E27FC236}">
                <a16:creationId xmlns:a16="http://schemas.microsoft.com/office/drawing/2014/main" id="{D09D6EC6-4A62-F64C-9D9A-A50A182282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7017" y="2732508"/>
            <a:ext cx="762000" cy="762000"/>
          </a:xfrm>
          <a:prstGeom prst="rect">
            <a:avLst/>
          </a:prstGeom>
        </p:spPr>
      </p:pic>
      <p:pic>
        <p:nvPicPr>
          <p:cNvPr id="15" name="Graphic 14" descr="Tablet">
            <a:extLst>
              <a:ext uri="{FF2B5EF4-FFF2-40B4-BE49-F238E27FC236}">
                <a16:creationId xmlns:a16="http://schemas.microsoft.com/office/drawing/2014/main" id="{8F42F19D-83D1-9D48-A314-9F7205AD4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8580" y="1894307"/>
            <a:ext cx="762000" cy="762000"/>
          </a:xfrm>
          <a:prstGeom prst="rect">
            <a:avLst/>
          </a:prstGeom>
        </p:spPr>
      </p:pic>
      <p:pic>
        <p:nvPicPr>
          <p:cNvPr id="16" name="Graphic 15" descr="Smart Phone">
            <a:extLst>
              <a:ext uri="{FF2B5EF4-FFF2-40B4-BE49-F238E27FC236}">
                <a16:creationId xmlns:a16="http://schemas.microsoft.com/office/drawing/2014/main" id="{3DEC52A0-D451-084D-93CA-7BB837F0D8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3381" y="1100770"/>
            <a:ext cx="628999" cy="628999"/>
          </a:xfrm>
          <a:prstGeom prst="rect">
            <a:avLst/>
          </a:prstGeom>
        </p:spPr>
      </p:pic>
      <p:pic>
        <p:nvPicPr>
          <p:cNvPr id="17" name="Graphic 16" descr="Internet">
            <a:extLst>
              <a:ext uri="{FF2B5EF4-FFF2-40B4-BE49-F238E27FC236}">
                <a16:creationId xmlns:a16="http://schemas.microsoft.com/office/drawing/2014/main" id="{7FF0E527-0589-5D44-914B-C87B9F185C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7663" y="3996900"/>
            <a:ext cx="762000" cy="762000"/>
          </a:xfrm>
          <a:prstGeom prst="rect">
            <a:avLst/>
          </a:prstGeom>
        </p:spPr>
      </p:pic>
      <p:pic>
        <p:nvPicPr>
          <p:cNvPr id="18" name="Graphic 17" descr="Computer">
            <a:extLst>
              <a:ext uri="{FF2B5EF4-FFF2-40B4-BE49-F238E27FC236}">
                <a16:creationId xmlns:a16="http://schemas.microsoft.com/office/drawing/2014/main" id="{24822967-13AA-CB42-A447-2B23F3A446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6258" y="3366382"/>
            <a:ext cx="762000" cy="762000"/>
          </a:xfrm>
          <a:prstGeom prst="rect">
            <a:avLst/>
          </a:prstGeom>
        </p:spPr>
      </p:pic>
      <p:pic>
        <p:nvPicPr>
          <p:cNvPr id="19" name="Graphic 18" descr="Tablet">
            <a:extLst>
              <a:ext uri="{FF2B5EF4-FFF2-40B4-BE49-F238E27FC236}">
                <a16:creationId xmlns:a16="http://schemas.microsoft.com/office/drawing/2014/main" id="{A5533A05-892B-DE41-A2C2-4DCBEDD4F3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8258" y="2046707"/>
            <a:ext cx="533399" cy="533399"/>
          </a:xfrm>
          <a:prstGeom prst="rect">
            <a:avLst/>
          </a:prstGeom>
        </p:spPr>
      </p:pic>
      <p:pic>
        <p:nvPicPr>
          <p:cNvPr id="20" name="Graphic 19" descr="Smart Phone">
            <a:extLst>
              <a:ext uri="{FF2B5EF4-FFF2-40B4-BE49-F238E27FC236}">
                <a16:creationId xmlns:a16="http://schemas.microsoft.com/office/drawing/2014/main" id="{67BF3D02-4FFD-294D-AF52-A39A73819D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089" y="1280941"/>
            <a:ext cx="533399" cy="533399"/>
          </a:xfrm>
          <a:prstGeom prst="rect">
            <a:avLst/>
          </a:prstGeom>
        </p:spPr>
      </p:pic>
      <p:pic>
        <p:nvPicPr>
          <p:cNvPr id="21" name="Graphic 20" descr="Internet">
            <a:extLst>
              <a:ext uri="{FF2B5EF4-FFF2-40B4-BE49-F238E27FC236}">
                <a16:creationId xmlns:a16="http://schemas.microsoft.com/office/drawing/2014/main" id="{988E45E0-097D-C649-B60D-A428A768B6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5464" y="2808707"/>
            <a:ext cx="533399" cy="533399"/>
          </a:xfrm>
          <a:prstGeom prst="rect">
            <a:avLst/>
          </a:prstGeom>
        </p:spPr>
      </p:pic>
      <p:pic>
        <p:nvPicPr>
          <p:cNvPr id="22" name="Graphic 21" descr="Computer">
            <a:extLst>
              <a:ext uri="{FF2B5EF4-FFF2-40B4-BE49-F238E27FC236}">
                <a16:creationId xmlns:a16="http://schemas.microsoft.com/office/drawing/2014/main" id="{2076B91E-34D9-2F41-8C15-CD4A04AB97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06191" y="4492200"/>
            <a:ext cx="533399" cy="533399"/>
          </a:xfrm>
          <a:prstGeom prst="rect">
            <a:avLst/>
          </a:prstGeom>
        </p:spPr>
      </p:pic>
      <p:pic>
        <p:nvPicPr>
          <p:cNvPr id="23" name="Graphic 22" descr="Tablet">
            <a:extLst>
              <a:ext uri="{FF2B5EF4-FFF2-40B4-BE49-F238E27FC236}">
                <a16:creationId xmlns:a16="http://schemas.microsoft.com/office/drawing/2014/main" id="{0241F533-4C1E-1543-A1CF-6EC9709D1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2909" y="3399817"/>
            <a:ext cx="704863" cy="704863"/>
          </a:xfrm>
          <a:prstGeom prst="rect">
            <a:avLst/>
          </a:prstGeom>
        </p:spPr>
      </p:pic>
      <p:pic>
        <p:nvPicPr>
          <p:cNvPr id="24" name="Graphic 23" descr="Smart Phone">
            <a:extLst>
              <a:ext uri="{FF2B5EF4-FFF2-40B4-BE49-F238E27FC236}">
                <a16:creationId xmlns:a16="http://schemas.microsoft.com/office/drawing/2014/main" id="{7221F559-E820-7043-8190-AF9D08BD1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247" y="4840313"/>
            <a:ext cx="704863" cy="704863"/>
          </a:xfrm>
          <a:prstGeom prst="rect">
            <a:avLst/>
          </a:prstGeom>
        </p:spPr>
      </p:pic>
      <p:pic>
        <p:nvPicPr>
          <p:cNvPr id="25" name="Graphic 24" descr="Internet">
            <a:extLst>
              <a:ext uri="{FF2B5EF4-FFF2-40B4-BE49-F238E27FC236}">
                <a16:creationId xmlns:a16="http://schemas.microsoft.com/office/drawing/2014/main" id="{5D35F21C-1A67-054B-BEFD-EE33E68AD2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4622" y="1250899"/>
            <a:ext cx="704863" cy="704863"/>
          </a:xfrm>
          <a:prstGeom prst="rect">
            <a:avLst/>
          </a:prstGeom>
        </p:spPr>
      </p:pic>
      <p:pic>
        <p:nvPicPr>
          <p:cNvPr id="26" name="Graphic 25" descr="Computer">
            <a:extLst>
              <a:ext uri="{FF2B5EF4-FFF2-40B4-BE49-F238E27FC236}">
                <a16:creationId xmlns:a16="http://schemas.microsoft.com/office/drawing/2014/main" id="{6B582CE6-D10C-D14C-8C6F-74F37EB682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43424" y="1406388"/>
            <a:ext cx="704863" cy="704863"/>
          </a:xfrm>
          <a:prstGeom prst="rect">
            <a:avLst/>
          </a:prstGeom>
        </p:spPr>
      </p:pic>
      <p:pic>
        <p:nvPicPr>
          <p:cNvPr id="27" name="Graphic 26" descr="Smart Phone">
            <a:extLst>
              <a:ext uri="{FF2B5EF4-FFF2-40B4-BE49-F238E27FC236}">
                <a16:creationId xmlns:a16="http://schemas.microsoft.com/office/drawing/2014/main" id="{C4D33F51-15A7-664D-BCFB-3889FD9438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9058" y="4126731"/>
            <a:ext cx="411956" cy="411956"/>
          </a:xfrm>
          <a:prstGeom prst="rect">
            <a:avLst/>
          </a:prstGeom>
        </p:spPr>
      </p:pic>
      <p:pic>
        <p:nvPicPr>
          <p:cNvPr id="28" name="Graphic 27" descr="Smart Phone">
            <a:extLst>
              <a:ext uri="{FF2B5EF4-FFF2-40B4-BE49-F238E27FC236}">
                <a16:creationId xmlns:a16="http://schemas.microsoft.com/office/drawing/2014/main" id="{1866143E-D1FF-764D-BEBE-21D504CB8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42537" y="2570295"/>
            <a:ext cx="493503" cy="493503"/>
          </a:xfrm>
          <a:prstGeom prst="rect">
            <a:avLst/>
          </a:prstGeom>
        </p:spPr>
      </p:pic>
      <p:pic>
        <p:nvPicPr>
          <p:cNvPr id="31" name="Graphic 30" descr="Internet">
            <a:extLst>
              <a:ext uri="{FF2B5EF4-FFF2-40B4-BE49-F238E27FC236}">
                <a16:creationId xmlns:a16="http://schemas.microsoft.com/office/drawing/2014/main" id="{96A4A794-7D4A-954C-9A4B-D39E9C4BF3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8009" y="5024410"/>
            <a:ext cx="491008" cy="491008"/>
          </a:xfrm>
          <a:prstGeom prst="rect">
            <a:avLst/>
          </a:prstGeom>
        </p:spPr>
      </p:pic>
      <p:pic>
        <p:nvPicPr>
          <p:cNvPr id="32" name="Graphic 31" descr="Tablet">
            <a:extLst>
              <a:ext uri="{FF2B5EF4-FFF2-40B4-BE49-F238E27FC236}">
                <a16:creationId xmlns:a16="http://schemas.microsoft.com/office/drawing/2014/main" id="{8F5A62F5-D007-704F-8295-E33DE81BD7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97434" y="4626805"/>
            <a:ext cx="503054" cy="503054"/>
          </a:xfrm>
          <a:prstGeom prst="rect">
            <a:avLst/>
          </a:prstGeom>
        </p:spPr>
      </p:pic>
      <p:pic>
        <p:nvPicPr>
          <p:cNvPr id="33" name="Graphic 32" descr="Internet">
            <a:extLst>
              <a:ext uri="{FF2B5EF4-FFF2-40B4-BE49-F238E27FC236}">
                <a16:creationId xmlns:a16="http://schemas.microsoft.com/office/drawing/2014/main" id="{32132CC0-4E4E-764A-82C3-BF788E3072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0028" y="1840061"/>
            <a:ext cx="491008" cy="491008"/>
          </a:xfrm>
          <a:prstGeom prst="rect">
            <a:avLst/>
          </a:prstGeom>
        </p:spPr>
      </p:pic>
      <p:pic>
        <p:nvPicPr>
          <p:cNvPr id="34" name="Graphic 33" descr="Tablet">
            <a:extLst>
              <a:ext uri="{FF2B5EF4-FFF2-40B4-BE49-F238E27FC236}">
                <a16:creationId xmlns:a16="http://schemas.microsoft.com/office/drawing/2014/main" id="{E777FAD6-DCC3-9E4A-87ED-A25E21AB47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95269" y="1444535"/>
            <a:ext cx="914400" cy="914400"/>
          </a:xfrm>
          <a:prstGeom prst="rect">
            <a:avLst/>
          </a:prstGeom>
        </p:spPr>
      </p:pic>
      <p:pic>
        <p:nvPicPr>
          <p:cNvPr id="35" name="Graphic 34" descr="Smart Phone">
            <a:extLst>
              <a:ext uri="{FF2B5EF4-FFF2-40B4-BE49-F238E27FC236}">
                <a16:creationId xmlns:a16="http://schemas.microsoft.com/office/drawing/2014/main" id="{BD44596E-425E-EE4E-AEC3-D771AF6CB5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18083" y="2448850"/>
            <a:ext cx="914400" cy="914400"/>
          </a:xfrm>
          <a:prstGeom prst="rect">
            <a:avLst/>
          </a:prstGeom>
        </p:spPr>
      </p:pic>
      <p:pic>
        <p:nvPicPr>
          <p:cNvPr id="36" name="Graphic 35" descr="Internet">
            <a:extLst>
              <a:ext uri="{FF2B5EF4-FFF2-40B4-BE49-F238E27FC236}">
                <a16:creationId xmlns:a16="http://schemas.microsoft.com/office/drawing/2014/main" id="{06C07EE9-4BC6-5343-8E5A-70CF834268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8096" y="2153486"/>
            <a:ext cx="1162400" cy="1162400"/>
          </a:xfrm>
          <a:prstGeom prst="rect">
            <a:avLst/>
          </a:prstGeom>
        </p:spPr>
      </p:pic>
      <p:pic>
        <p:nvPicPr>
          <p:cNvPr id="42" name="Graphic 41" descr="Computer">
            <a:extLst>
              <a:ext uri="{FF2B5EF4-FFF2-40B4-BE49-F238E27FC236}">
                <a16:creationId xmlns:a16="http://schemas.microsoft.com/office/drawing/2014/main" id="{B826AC1C-1EC1-0140-80D9-7A92732D283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26999" y="4302750"/>
            <a:ext cx="1120555" cy="1120555"/>
          </a:xfrm>
          <a:prstGeom prst="rect">
            <a:avLst/>
          </a:prstGeom>
        </p:spPr>
      </p:pic>
      <p:pic>
        <p:nvPicPr>
          <p:cNvPr id="43" name="Graphic 42" descr="Tablet">
            <a:extLst>
              <a:ext uri="{FF2B5EF4-FFF2-40B4-BE49-F238E27FC236}">
                <a16:creationId xmlns:a16="http://schemas.microsoft.com/office/drawing/2014/main" id="{1D98DE81-D20A-644B-A086-46B6430D7D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71287" y="3673038"/>
            <a:ext cx="762000" cy="762000"/>
          </a:xfrm>
          <a:prstGeom prst="rect">
            <a:avLst/>
          </a:prstGeom>
        </p:spPr>
      </p:pic>
      <p:pic>
        <p:nvPicPr>
          <p:cNvPr id="44" name="Graphic 43" descr="Smart Phone">
            <a:extLst>
              <a:ext uri="{FF2B5EF4-FFF2-40B4-BE49-F238E27FC236}">
                <a16:creationId xmlns:a16="http://schemas.microsoft.com/office/drawing/2014/main" id="{CD4943E0-7583-0748-B50B-90CAFC8005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30630" y="2353414"/>
            <a:ext cx="633847" cy="633847"/>
          </a:xfrm>
          <a:prstGeom prst="rect">
            <a:avLst/>
          </a:prstGeom>
        </p:spPr>
      </p:pic>
      <p:pic>
        <p:nvPicPr>
          <p:cNvPr id="45" name="Graphic 44" descr="Internet">
            <a:extLst>
              <a:ext uri="{FF2B5EF4-FFF2-40B4-BE49-F238E27FC236}">
                <a16:creationId xmlns:a16="http://schemas.microsoft.com/office/drawing/2014/main" id="{61502DC2-EDF9-1640-A89B-413844C69A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0187" y="2906050"/>
            <a:ext cx="899276" cy="899276"/>
          </a:xfrm>
          <a:prstGeom prst="rect">
            <a:avLst/>
          </a:prstGeom>
        </p:spPr>
      </p:pic>
      <p:pic>
        <p:nvPicPr>
          <p:cNvPr id="46" name="Graphic 45" descr="Computer">
            <a:extLst>
              <a:ext uri="{FF2B5EF4-FFF2-40B4-BE49-F238E27FC236}">
                <a16:creationId xmlns:a16="http://schemas.microsoft.com/office/drawing/2014/main" id="{A34954EC-4BD2-8D4A-870A-B5D505A8B1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9861" y="1582651"/>
            <a:ext cx="762000" cy="762000"/>
          </a:xfrm>
          <a:prstGeom prst="rect">
            <a:avLst/>
          </a:prstGeom>
        </p:spPr>
      </p:pic>
      <p:pic>
        <p:nvPicPr>
          <p:cNvPr id="47" name="Graphic 46" descr="Tablet">
            <a:extLst>
              <a:ext uri="{FF2B5EF4-FFF2-40B4-BE49-F238E27FC236}">
                <a16:creationId xmlns:a16="http://schemas.microsoft.com/office/drawing/2014/main" id="{E22AFDFA-0134-FA4B-AF5D-2314ED01B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324" y="3977309"/>
            <a:ext cx="932664" cy="932664"/>
          </a:xfrm>
          <a:prstGeom prst="rect">
            <a:avLst/>
          </a:prstGeom>
        </p:spPr>
      </p:pic>
      <p:pic>
        <p:nvPicPr>
          <p:cNvPr id="48" name="Graphic 47" descr="Smart Phone">
            <a:extLst>
              <a:ext uri="{FF2B5EF4-FFF2-40B4-BE49-F238E27FC236}">
                <a16:creationId xmlns:a16="http://schemas.microsoft.com/office/drawing/2014/main" id="{0B1ECA1B-53E4-9F45-BDB9-B4A53FC3F0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71459" y="3318277"/>
            <a:ext cx="628999" cy="628999"/>
          </a:xfrm>
          <a:prstGeom prst="rect">
            <a:avLst/>
          </a:prstGeom>
        </p:spPr>
      </p:pic>
      <p:pic>
        <p:nvPicPr>
          <p:cNvPr id="49" name="Graphic 48" descr="Internet">
            <a:extLst>
              <a:ext uri="{FF2B5EF4-FFF2-40B4-BE49-F238E27FC236}">
                <a16:creationId xmlns:a16="http://schemas.microsoft.com/office/drawing/2014/main" id="{7D6D757D-7D78-D042-9039-1532771D28B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58614" y="1723503"/>
            <a:ext cx="762000" cy="762000"/>
          </a:xfrm>
          <a:prstGeom prst="rect">
            <a:avLst/>
          </a:prstGeom>
        </p:spPr>
      </p:pic>
      <p:pic>
        <p:nvPicPr>
          <p:cNvPr id="50" name="Graphic 49" descr="Computer">
            <a:extLst>
              <a:ext uri="{FF2B5EF4-FFF2-40B4-BE49-F238E27FC236}">
                <a16:creationId xmlns:a16="http://schemas.microsoft.com/office/drawing/2014/main" id="{8CC7F6DB-5A09-C145-BDDF-F5280B0BB1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83537" y="2120956"/>
            <a:ext cx="762000" cy="762000"/>
          </a:xfrm>
          <a:prstGeom prst="rect">
            <a:avLst/>
          </a:prstGeom>
        </p:spPr>
      </p:pic>
      <p:pic>
        <p:nvPicPr>
          <p:cNvPr id="51" name="Graphic 50" descr="Tablet">
            <a:extLst>
              <a:ext uri="{FF2B5EF4-FFF2-40B4-BE49-F238E27FC236}">
                <a16:creationId xmlns:a16="http://schemas.microsoft.com/office/drawing/2014/main" id="{E2632522-065F-F247-9A9F-EF0F167C2C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1355" y="1277387"/>
            <a:ext cx="533399" cy="533399"/>
          </a:xfrm>
          <a:prstGeom prst="rect">
            <a:avLst/>
          </a:prstGeom>
        </p:spPr>
      </p:pic>
      <p:pic>
        <p:nvPicPr>
          <p:cNvPr id="52" name="Graphic 51" descr="Smart Phone">
            <a:extLst>
              <a:ext uri="{FF2B5EF4-FFF2-40B4-BE49-F238E27FC236}">
                <a16:creationId xmlns:a16="http://schemas.microsoft.com/office/drawing/2014/main" id="{91A6559A-1599-2C42-9D18-308204805D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66387" y="1983301"/>
            <a:ext cx="533399" cy="533399"/>
          </a:xfrm>
          <a:prstGeom prst="rect">
            <a:avLst/>
          </a:prstGeom>
        </p:spPr>
      </p:pic>
      <p:pic>
        <p:nvPicPr>
          <p:cNvPr id="53" name="Graphic 52" descr="Internet">
            <a:extLst>
              <a:ext uri="{FF2B5EF4-FFF2-40B4-BE49-F238E27FC236}">
                <a16:creationId xmlns:a16="http://schemas.microsoft.com/office/drawing/2014/main" id="{3F5ED1B1-7DE2-434C-8AD5-56210517FD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796364" y="2732508"/>
            <a:ext cx="533399" cy="533399"/>
          </a:xfrm>
          <a:prstGeom prst="rect">
            <a:avLst/>
          </a:prstGeom>
        </p:spPr>
      </p:pic>
      <p:pic>
        <p:nvPicPr>
          <p:cNvPr id="54" name="Graphic 53" descr="Computer">
            <a:extLst>
              <a:ext uri="{FF2B5EF4-FFF2-40B4-BE49-F238E27FC236}">
                <a16:creationId xmlns:a16="http://schemas.microsoft.com/office/drawing/2014/main" id="{D5BB0341-1EEB-4E41-8464-20C24D4AA2A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28583" y="3211933"/>
            <a:ext cx="533399" cy="533399"/>
          </a:xfrm>
          <a:prstGeom prst="rect">
            <a:avLst/>
          </a:prstGeom>
        </p:spPr>
      </p:pic>
      <p:pic>
        <p:nvPicPr>
          <p:cNvPr id="55" name="Graphic 54" descr="Tablet">
            <a:extLst>
              <a:ext uri="{FF2B5EF4-FFF2-40B4-BE49-F238E27FC236}">
                <a16:creationId xmlns:a16="http://schemas.microsoft.com/office/drawing/2014/main" id="{0C2A473C-3039-824A-B2DA-5B101BD72F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9714" y="2358935"/>
            <a:ext cx="704863" cy="704863"/>
          </a:xfrm>
          <a:prstGeom prst="rect">
            <a:avLst/>
          </a:prstGeom>
        </p:spPr>
      </p:pic>
      <p:pic>
        <p:nvPicPr>
          <p:cNvPr id="56" name="Graphic 55" descr="Smart Phone">
            <a:extLst>
              <a:ext uri="{FF2B5EF4-FFF2-40B4-BE49-F238E27FC236}">
                <a16:creationId xmlns:a16="http://schemas.microsoft.com/office/drawing/2014/main" id="{1BCED98F-2516-8146-A71B-3CC52A0E22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57469" y="3457322"/>
            <a:ext cx="796004" cy="796004"/>
          </a:xfrm>
          <a:prstGeom prst="rect">
            <a:avLst/>
          </a:prstGeom>
        </p:spPr>
      </p:pic>
      <p:pic>
        <p:nvPicPr>
          <p:cNvPr id="57" name="Graphic 56" descr="Internet">
            <a:extLst>
              <a:ext uri="{FF2B5EF4-FFF2-40B4-BE49-F238E27FC236}">
                <a16:creationId xmlns:a16="http://schemas.microsoft.com/office/drawing/2014/main" id="{C5E8FF8F-92A1-094D-9D64-A64E22C186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8938" y="4871693"/>
            <a:ext cx="704863" cy="704863"/>
          </a:xfrm>
          <a:prstGeom prst="rect">
            <a:avLst/>
          </a:prstGeom>
        </p:spPr>
      </p:pic>
      <p:pic>
        <p:nvPicPr>
          <p:cNvPr id="58" name="Graphic 57" descr="Computer">
            <a:extLst>
              <a:ext uri="{FF2B5EF4-FFF2-40B4-BE49-F238E27FC236}">
                <a16:creationId xmlns:a16="http://schemas.microsoft.com/office/drawing/2014/main" id="{A97ECEDA-6BA0-AC48-89B9-C2AC65725E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62636" y="3980277"/>
            <a:ext cx="704863" cy="704863"/>
          </a:xfrm>
          <a:prstGeom prst="rect">
            <a:avLst/>
          </a:prstGeom>
        </p:spPr>
      </p:pic>
      <p:pic>
        <p:nvPicPr>
          <p:cNvPr id="59" name="Graphic 58" descr="Smart Phone">
            <a:extLst>
              <a:ext uri="{FF2B5EF4-FFF2-40B4-BE49-F238E27FC236}">
                <a16:creationId xmlns:a16="http://schemas.microsoft.com/office/drawing/2014/main" id="{502BC837-96DD-4F47-8E78-3DC1EB5D38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0261" y="3796536"/>
            <a:ext cx="411956" cy="411956"/>
          </a:xfrm>
          <a:prstGeom prst="rect">
            <a:avLst/>
          </a:prstGeom>
        </p:spPr>
      </p:pic>
      <p:pic>
        <p:nvPicPr>
          <p:cNvPr id="60" name="Graphic 59" descr="Smart Phone">
            <a:extLst>
              <a:ext uri="{FF2B5EF4-FFF2-40B4-BE49-F238E27FC236}">
                <a16:creationId xmlns:a16="http://schemas.microsoft.com/office/drawing/2014/main" id="{6C113481-C522-CF43-9F20-D32782DF8B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5858" y="3456164"/>
            <a:ext cx="493503" cy="493503"/>
          </a:xfrm>
          <a:prstGeom prst="rect">
            <a:avLst/>
          </a:prstGeom>
        </p:spPr>
      </p:pic>
      <p:pic>
        <p:nvPicPr>
          <p:cNvPr id="61" name="Graphic 60" descr="Internet">
            <a:extLst>
              <a:ext uri="{FF2B5EF4-FFF2-40B4-BE49-F238E27FC236}">
                <a16:creationId xmlns:a16="http://schemas.microsoft.com/office/drawing/2014/main" id="{1A9F788C-454B-CA4B-AC6A-30A4C7C0EAC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909860" y="3408774"/>
            <a:ext cx="491008" cy="491008"/>
          </a:xfrm>
          <a:prstGeom prst="rect">
            <a:avLst/>
          </a:prstGeom>
        </p:spPr>
      </p:pic>
      <p:pic>
        <p:nvPicPr>
          <p:cNvPr id="62" name="Graphic 61" descr="Tablet">
            <a:extLst>
              <a:ext uri="{FF2B5EF4-FFF2-40B4-BE49-F238E27FC236}">
                <a16:creationId xmlns:a16="http://schemas.microsoft.com/office/drawing/2014/main" id="{1BA127D1-92FD-4E47-8F53-10F389F5CB8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51854" y="2762853"/>
            <a:ext cx="503054" cy="503054"/>
          </a:xfrm>
          <a:prstGeom prst="rect">
            <a:avLst/>
          </a:prstGeom>
        </p:spPr>
      </p:pic>
      <p:pic>
        <p:nvPicPr>
          <p:cNvPr id="63" name="Graphic 62" descr="Internet">
            <a:extLst>
              <a:ext uri="{FF2B5EF4-FFF2-40B4-BE49-F238E27FC236}">
                <a16:creationId xmlns:a16="http://schemas.microsoft.com/office/drawing/2014/main" id="{F6EF5B9E-F9E6-B84E-9909-02CB862F64C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33287" y="4245599"/>
            <a:ext cx="491008" cy="491008"/>
          </a:xfrm>
          <a:prstGeom prst="rect">
            <a:avLst/>
          </a:prstGeom>
        </p:spPr>
      </p:pic>
      <p:pic>
        <p:nvPicPr>
          <p:cNvPr id="64" name="Graphic 63" descr="Tablet">
            <a:extLst>
              <a:ext uri="{FF2B5EF4-FFF2-40B4-BE49-F238E27FC236}">
                <a16:creationId xmlns:a16="http://schemas.microsoft.com/office/drawing/2014/main" id="{6F764B71-7CD5-7C4C-BAA4-C4CECC6D0B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83871" y="2397279"/>
            <a:ext cx="914400" cy="914400"/>
          </a:xfrm>
          <a:prstGeom prst="rect">
            <a:avLst/>
          </a:prstGeom>
        </p:spPr>
      </p:pic>
      <p:pic>
        <p:nvPicPr>
          <p:cNvPr id="65" name="Graphic 64" descr="Internet">
            <a:extLst>
              <a:ext uri="{FF2B5EF4-FFF2-40B4-BE49-F238E27FC236}">
                <a16:creationId xmlns:a16="http://schemas.microsoft.com/office/drawing/2014/main" id="{3D0B8473-40E7-724A-A065-ACEA192C7C5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15031" y="4171265"/>
            <a:ext cx="981033" cy="981033"/>
          </a:xfrm>
          <a:prstGeom prst="rect">
            <a:avLst/>
          </a:prstGeom>
        </p:spPr>
      </p:pic>
      <p:pic>
        <p:nvPicPr>
          <p:cNvPr id="66" name="Graphic 65" descr="Tablet">
            <a:extLst>
              <a:ext uri="{FF2B5EF4-FFF2-40B4-BE49-F238E27FC236}">
                <a16:creationId xmlns:a16="http://schemas.microsoft.com/office/drawing/2014/main" id="{257BE57E-0E16-6448-9103-3BB5ECEDA5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7891" y="3541949"/>
            <a:ext cx="762000" cy="762000"/>
          </a:xfrm>
          <a:prstGeom prst="rect">
            <a:avLst/>
          </a:prstGeom>
        </p:spPr>
      </p:pic>
      <p:pic>
        <p:nvPicPr>
          <p:cNvPr id="67" name="Graphic 66" descr="Computer">
            <a:extLst>
              <a:ext uri="{FF2B5EF4-FFF2-40B4-BE49-F238E27FC236}">
                <a16:creationId xmlns:a16="http://schemas.microsoft.com/office/drawing/2014/main" id="{2B616BAB-C284-EF40-8187-BED9A57619C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6530" y="3063798"/>
            <a:ext cx="533399" cy="533399"/>
          </a:xfrm>
          <a:prstGeom prst="rect">
            <a:avLst/>
          </a:prstGeom>
        </p:spPr>
      </p:pic>
      <p:pic>
        <p:nvPicPr>
          <p:cNvPr id="68" name="Graphic 67" descr="Smart Phone">
            <a:extLst>
              <a:ext uri="{FF2B5EF4-FFF2-40B4-BE49-F238E27FC236}">
                <a16:creationId xmlns:a16="http://schemas.microsoft.com/office/drawing/2014/main" id="{DC349886-471F-A749-8A03-5F687122A2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82377" y="3466402"/>
            <a:ext cx="704863" cy="704863"/>
          </a:xfrm>
          <a:prstGeom prst="rect">
            <a:avLst/>
          </a:prstGeom>
        </p:spPr>
      </p:pic>
      <p:pic>
        <p:nvPicPr>
          <p:cNvPr id="69" name="Graphic 68" descr="Smart Phone">
            <a:extLst>
              <a:ext uri="{FF2B5EF4-FFF2-40B4-BE49-F238E27FC236}">
                <a16:creationId xmlns:a16="http://schemas.microsoft.com/office/drawing/2014/main" id="{F51A46F5-53C7-4B41-8D10-DD3DC85DDC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05151" y="2614863"/>
            <a:ext cx="411956" cy="411956"/>
          </a:xfrm>
          <a:prstGeom prst="rect">
            <a:avLst/>
          </a:prstGeom>
        </p:spPr>
      </p:pic>
      <p:pic>
        <p:nvPicPr>
          <p:cNvPr id="70" name="Graphic 69" descr="Internet">
            <a:extLst>
              <a:ext uri="{FF2B5EF4-FFF2-40B4-BE49-F238E27FC236}">
                <a16:creationId xmlns:a16="http://schemas.microsoft.com/office/drawing/2014/main" id="{BCD80719-4312-CF47-BBB9-5E4F041E87F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912112" y="3688176"/>
            <a:ext cx="491008" cy="491008"/>
          </a:xfrm>
          <a:prstGeom prst="rect">
            <a:avLst/>
          </a:prstGeom>
        </p:spPr>
      </p:pic>
      <p:pic>
        <p:nvPicPr>
          <p:cNvPr id="71" name="Graphic 70" descr="Tablet">
            <a:extLst>
              <a:ext uri="{FF2B5EF4-FFF2-40B4-BE49-F238E27FC236}">
                <a16:creationId xmlns:a16="http://schemas.microsoft.com/office/drawing/2014/main" id="{9168C4F6-9D3A-AD4F-AA25-FFE0E300CC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91537" y="3126449"/>
            <a:ext cx="503054" cy="503054"/>
          </a:xfrm>
          <a:prstGeom prst="rect">
            <a:avLst/>
          </a:prstGeom>
        </p:spPr>
      </p:pic>
      <p:pic>
        <p:nvPicPr>
          <p:cNvPr id="72" name="Graphic 71" descr="Tablet">
            <a:extLst>
              <a:ext uri="{FF2B5EF4-FFF2-40B4-BE49-F238E27FC236}">
                <a16:creationId xmlns:a16="http://schemas.microsoft.com/office/drawing/2014/main" id="{909972D1-F4D1-0045-AFD4-35356949E7D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69728" y="2291356"/>
            <a:ext cx="762000" cy="762000"/>
          </a:xfrm>
          <a:prstGeom prst="rect">
            <a:avLst/>
          </a:prstGeom>
        </p:spPr>
      </p:pic>
      <p:pic>
        <p:nvPicPr>
          <p:cNvPr id="73" name="Graphic 72" descr="Internet">
            <a:extLst>
              <a:ext uri="{FF2B5EF4-FFF2-40B4-BE49-F238E27FC236}">
                <a16:creationId xmlns:a16="http://schemas.microsoft.com/office/drawing/2014/main" id="{1474DD9B-EE6B-5646-9892-6C2B8E48303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08747" y="1761810"/>
            <a:ext cx="704863" cy="704863"/>
          </a:xfrm>
          <a:prstGeom prst="rect">
            <a:avLst/>
          </a:prstGeom>
        </p:spPr>
      </p:pic>
      <p:pic>
        <p:nvPicPr>
          <p:cNvPr id="74" name="Graphic 73" descr="Tablet">
            <a:extLst>
              <a:ext uri="{FF2B5EF4-FFF2-40B4-BE49-F238E27FC236}">
                <a16:creationId xmlns:a16="http://schemas.microsoft.com/office/drawing/2014/main" id="{242BFAA1-43EB-7841-9CAC-2EFA7E3473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84108" y="3921750"/>
            <a:ext cx="762000" cy="762000"/>
          </a:xfrm>
          <a:prstGeom prst="rect">
            <a:avLst/>
          </a:prstGeom>
        </p:spPr>
      </p:pic>
      <p:pic>
        <p:nvPicPr>
          <p:cNvPr id="75" name="Graphic 74" descr="Smart Phone">
            <a:extLst>
              <a:ext uri="{FF2B5EF4-FFF2-40B4-BE49-F238E27FC236}">
                <a16:creationId xmlns:a16="http://schemas.microsoft.com/office/drawing/2014/main" id="{28951DC2-64E4-364E-A608-E631968FCC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74898" y="4391646"/>
            <a:ext cx="628999" cy="628999"/>
          </a:xfrm>
          <a:prstGeom prst="rect">
            <a:avLst/>
          </a:prstGeom>
        </p:spPr>
      </p:pic>
      <p:pic>
        <p:nvPicPr>
          <p:cNvPr id="76" name="Graphic 75" descr="Tablet">
            <a:extLst>
              <a:ext uri="{FF2B5EF4-FFF2-40B4-BE49-F238E27FC236}">
                <a16:creationId xmlns:a16="http://schemas.microsoft.com/office/drawing/2014/main" id="{1B22AAB7-DE57-DF48-A1FC-D74D10F14F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87854" y="1198283"/>
            <a:ext cx="533399" cy="533399"/>
          </a:xfrm>
          <a:prstGeom prst="rect">
            <a:avLst/>
          </a:prstGeom>
        </p:spPr>
      </p:pic>
      <p:pic>
        <p:nvPicPr>
          <p:cNvPr id="77" name="Graphic 76" descr="Smart Phone">
            <a:extLst>
              <a:ext uri="{FF2B5EF4-FFF2-40B4-BE49-F238E27FC236}">
                <a16:creationId xmlns:a16="http://schemas.microsoft.com/office/drawing/2014/main" id="{125DD878-ECBB-D54E-B3DA-1D3F957BA4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74670" y="1648017"/>
            <a:ext cx="533399" cy="533399"/>
          </a:xfrm>
          <a:prstGeom prst="rect">
            <a:avLst/>
          </a:prstGeom>
        </p:spPr>
      </p:pic>
      <p:pic>
        <p:nvPicPr>
          <p:cNvPr id="78" name="Graphic 77" descr="Internet">
            <a:extLst>
              <a:ext uri="{FF2B5EF4-FFF2-40B4-BE49-F238E27FC236}">
                <a16:creationId xmlns:a16="http://schemas.microsoft.com/office/drawing/2014/main" id="{BA2BA597-6958-9741-824B-BCA5441A83C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091403" y="888409"/>
            <a:ext cx="704863" cy="704863"/>
          </a:xfrm>
          <a:prstGeom prst="rect">
            <a:avLst/>
          </a:prstGeom>
        </p:spPr>
      </p:pic>
      <p:pic>
        <p:nvPicPr>
          <p:cNvPr id="79" name="Graphic 78" descr="Computer">
            <a:extLst>
              <a:ext uri="{FF2B5EF4-FFF2-40B4-BE49-F238E27FC236}">
                <a16:creationId xmlns:a16="http://schemas.microsoft.com/office/drawing/2014/main" id="{EBABCE53-B1DF-E948-BFA7-F88A50C43F3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98601" y="1180569"/>
            <a:ext cx="704863" cy="704863"/>
          </a:xfrm>
          <a:prstGeom prst="rect">
            <a:avLst/>
          </a:prstGeom>
        </p:spPr>
      </p:pic>
      <p:pic>
        <p:nvPicPr>
          <p:cNvPr id="80" name="Graphic 79" descr="Internet">
            <a:extLst>
              <a:ext uri="{FF2B5EF4-FFF2-40B4-BE49-F238E27FC236}">
                <a16:creationId xmlns:a16="http://schemas.microsoft.com/office/drawing/2014/main" id="{5D45F477-0BBD-B14E-BEA5-160142CA1B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62159" y="4626189"/>
            <a:ext cx="491008" cy="491008"/>
          </a:xfrm>
          <a:prstGeom prst="rect">
            <a:avLst/>
          </a:prstGeom>
        </p:spPr>
      </p:pic>
      <p:pic>
        <p:nvPicPr>
          <p:cNvPr id="81" name="Graphic 80" descr="Computer">
            <a:extLst>
              <a:ext uri="{FF2B5EF4-FFF2-40B4-BE49-F238E27FC236}">
                <a16:creationId xmlns:a16="http://schemas.microsoft.com/office/drawing/2014/main" id="{F7A0E393-50A6-6F44-AC70-290D21A8BDF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33052" y="1668361"/>
            <a:ext cx="762000" cy="762000"/>
          </a:xfrm>
          <a:prstGeom prst="rect">
            <a:avLst/>
          </a:prstGeom>
        </p:spPr>
      </p:pic>
      <p:pic>
        <p:nvPicPr>
          <p:cNvPr id="82" name="Graphic 81" descr="Tablet">
            <a:extLst>
              <a:ext uri="{FF2B5EF4-FFF2-40B4-BE49-F238E27FC236}">
                <a16:creationId xmlns:a16="http://schemas.microsoft.com/office/drawing/2014/main" id="{9B660EAB-8B16-7049-962D-40DE72A31E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6991" y="1277387"/>
            <a:ext cx="533399" cy="533399"/>
          </a:xfrm>
          <a:prstGeom prst="rect">
            <a:avLst/>
          </a:prstGeom>
        </p:spPr>
      </p:pic>
      <p:pic>
        <p:nvPicPr>
          <p:cNvPr id="83" name="Graphic 82" descr="Smart Phone">
            <a:extLst>
              <a:ext uri="{FF2B5EF4-FFF2-40B4-BE49-F238E27FC236}">
                <a16:creationId xmlns:a16="http://schemas.microsoft.com/office/drawing/2014/main" id="{B0D9BB03-60E9-794C-A7C6-C89E97B472C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99098" y="1338108"/>
            <a:ext cx="411956" cy="411956"/>
          </a:xfrm>
          <a:prstGeom prst="rect">
            <a:avLst/>
          </a:prstGeom>
        </p:spPr>
      </p:pic>
      <p:pic>
        <p:nvPicPr>
          <p:cNvPr id="84" name="Graphic 83" descr="Smart Phone">
            <a:extLst>
              <a:ext uri="{FF2B5EF4-FFF2-40B4-BE49-F238E27FC236}">
                <a16:creationId xmlns:a16="http://schemas.microsoft.com/office/drawing/2014/main" id="{C037A6DB-837F-724D-A076-825EC5C698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07601" y="4338711"/>
            <a:ext cx="411956" cy="411956"/>
          </a:xfrm>
          <a:prstGeom prst="rect">
            <a:avLst/>
          </a:prstGeom>
        </p:spPr>
      </p:pic>
      <p:pic>
        <p:nvPicPr>
          <p:cNvPr id="85" name="Graphic 84" descr="Tablet">
            <a:extLst>
              <a:ext uri="{FF2B5EF4-FFF2-40B4-BE49-F238E27FC236}">
                <a16:creationId xmlns:a16="http://schemas.microsoft.com/office/drawing/2014/main" id="{1DC7F8BB-DF2F-2248-96F4-5164C928C2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67872" y="3565338"/>
            <a:ext cx="403388" cy="403388"/>
          </a:xfrm>
          <a:prstGeom prst="rect">
            <a:avLst/>
          </a:prstGeom>
        </p:spPr>
      </p:pic>
      <p:pic>
        <p:nvPicPr>
          <p:cNvPr id="87" name="Graphic 86" descr="Computer">
            <a:extLst>
              <a:ext uri="{FF2B5EF4-FFF2-40B4-BE49-F238E27FC236}">
                <a16:creationId xmlns:a16="http://schemas.microsoft.com/office/drawing/2014/main" id="{2E3BB86E-A448-7548-B166-0671CDE9297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2056" y="4732310"/>
            <a:ext cx="509407" cy="509407"/>
          </a:xfrm>
          <a:prstGeom prst="rect">
            <a:avLst/>
          </a:prstGeom>
        </p:spPr>
      </p:pic>
      <p:pic>
        <p:nvPicPr>
          <p:cNvPr id="88" name="Graphic 87" descr="Computer">
            <a:extLst>
              <a:ext uri="{FF2B5EF4-FFF2-40B4-BE49-F238E27FC236}">
                <a16:creationId xmlns:a16="http://schemas.microsoft.com/office/drawing/2014/main" id="{AE4A9B5C-0F01-FE4F-8F69-B1F68E2E5F3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95351" y="1083529"/>
            <a:ext cx="660244" cy="660244"/>
          </a:xfrm>
          <a:prstGeom prst="rect">
            <a:avLst/>
          </a:prstGeom>
        </p:spPr>
      </p:pic>
      <p:pic>
        <p:nvPicPr>
          <p:cNvPr id="89" name="Graphic 88" descr="Tablet">
            <a:extLst>
              <a:ext uri="{FF2B5EF4-FFF2-40B4-BE49-F238E27FC236}">
                <a16:creationId xmlns:a16="http://schemas.microsoft.com/office/drawing/2014/main" id="{3C672B12-AB3E-3446-856C-C0BAD4B0DB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2174" y="1087554"/>
            <a:ext cx="503054" cy="503054"/>
          </a:xfrm>
          <a:prstGeom prst="rect">
            <a:avLst/>
          </a:prstGeom>
        </p:spPr>
      </p:pic>
      <p:pic>
        <p:nvPicPr>
          <p:cNvPr id="90" name="Graphic 89" descr="Smart Phone">
            <a:extLst>
              <a:ext uri="{FF2B5EF4-FFF2-40B4-BE49-F238E27FC236}">
                <a16:creationId xmlns:a16="http://schemas.microsoft.com/office/drawing/2014/main" id="{A8199399-712B-7C4A-9FE2-410C8C9786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45952" y="874428"/>
            <a:ext cx="633847" cy="633847"/>
          </a:xfrm>
          <a:prstGeom prst="rect">
            <a:avLst/>
          </a:prstGeom>
        </p:spPr>
      </p:pic>
      <p:pic>
        <p:nvPicPr>
          <p:cNvPr id="91" name="Graphic 90" descr="Tablet">
            <a:extLst>
              <a:ext uri="{FF2B5EF4-FFF2-40B4-BE49-F238E27FC236}">
                <a16:creationId xmlns:a16="http://schemas.microsoft.com/office/drawing/2014/main" id="{FD980CED-FEA2-1D4E-9680-112DA1A572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76852" y="5061844"/>
            <a:ext cx="503054" cy="503054"/>
          </a:xfrm>
          <a:prstGeom prst="rect">
            <a:avLst/>
          </a:prstGeom>
        </p:spPr>
      </p:pic>
      <p:pic>
        <p:nvPicPr>
          <p:cNvPr id="92" name="Graphic 91" descr="Internet">
            <a:extLst>
              <a:ext uri="{FF2B5EF4-FFF2-40B4-BE49-F238E27FC236}">
                <a16:creationId xmlns:a16="http://schemas.microsoft.com/office/drawing/2014/main" id="{2BAF029B-6ABD-EF46-8425-022ED01D99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36640" y="5005980"/>
            <a:ext cx="533399" cy="533399"/>
          </a:xfrm>
          <a:prstGeom prst="rect">
            <a:avLst/>
          </a:prstGeom>
        </p:spPr>
      </p:pic>
      <p:pic>
        <p:nvPicPr>
          <p:cNvPr id="93" name="Graphic 92" descr="Smart Phone">
            <a:extLst>
              <a:ext uri="{FF2B5EF4-FFF2-40B4-BE49-F238E27FC236}">
                <a16:creationId xmlns:a16="http://schemas.microsoft.com/office/drawing/2014/main" id="{74DA6418-3048-E34E-8F42-5955169598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2197" y="2914553"/>
            <a:ext cx="628999" cy="628999"/>
          </a:xfrm>
          <a:prstGeom prst="rect">
            <a:avLst/>
          </a:prstGeom>
        </p:spPr>
      </p:pic>
      <p:pic>
        <p:nvPicPr>
          <p:cNvPr id="94" name="Graphic 93" descr="Internet">
            <a:extLst>
              <a:ext uri="{FF2B5EF4-FFF2-40B4-BE49-F238E27FC236}">
                <a16:creationId xmlns:a16="http://schemas.microsoft.com/office/drawing/2014/main" id="{9DBFA1B3-5B88-A24A-B31F-A28813A4F98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1589" y="4280305"/>
            <a:ext cx="762000" cy="762000"/>
          </a:xfrm>
          <a:prstGeom prst="rect">
            <a:avLst/>
          </a:prstGeom>
        </p:spPr>
      </p:pic>
      <p:pic>
        <p:nvPicPr>
          <p:cNvPr id="95" name="Graphic 94" descr="Tablet">
            <a:extLst>
              <a:ext uri="{FF2B5EF4-FFF2-40B4-BE49-F238E27FC236}">
                <a16:creationId xmlns:a16="http://schemas.microsoft.com/office/drawing/2014/main" id="{81684BF5-87E4-794A-8949-051DE7A7A9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02082" y="5008057"/>
            <a:ext cx="403388" cy="403388"/>
          </a:xfrm>
          <a:prstGeom prst="rect">
            <a:avLst/>
          </a:prstGeom>
        </p:spPr>
      </p:pic>
      <p:pic>
        <p:nvPicPr>
          <p:cNvPr id="96" name="Graphic 95" descr="Computer">
            <a:extLst>
              <a:ext uri="{FF2B5EF4-FFF2-40B4-BE49-F238E27FC236}">
                <a16:creationId xmlns:a16="http://schemas.microsoft.com/office/drawing/2014/main" id="{553A4F6E-2015-1F4B-8A5E-3250D47A49B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1829" y="1968557"/>
            <a:ext cx="533399" cy="533399"/>
          </a:xfrm>
          <a:prstGeom prst="rect">
            <a:avLst/>
          </a:prstGeom>
        </p:spPr>
      </p:pic>
      <p:pic>
        <p:nvPicPr>
          <p:cNvPr id="98" name="Graphic 97" descr="Smart Phone">
            <a:extLst>
              <a:ext uri="{FF2B5EF4-FFF2-40B4-BE49-F238E27FC236}">
                <a16:creationId xmlns:a16="http://schemas.microsoft.com/office/drawing/2014/main" id="{17FEDD1E-713C-D743-8177-D283CB4CC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9614" y="4744921"/>
            <a:ext cx="633847" cy="633847"/>
          </a:xfrm>
          <a:prstGeom prst="rect">
            <a:avLst/>
          </a:prstGeom>
        </p:spPr>
      </p:pic>
      <p:sp>
        <p:nvSpPr>
          <p:cNvPr id="86" name="TextBox 85">
            <a:extLst>
              <a:ext uri="{FF2B5EF4-FFF2-40B4-BE49-F238E27FC236}">
                <a16:creationId xmlns:a16="http://schemas.microsoft.com/office/drawing/2014/main" id="{6388080E-AA48-1545-A3CC-0939A38DAF56}"/>
              </a:ext>
            </a:extLst>
          </p:cNvPr>
          <p:cNvSpPr txBox="1"/>
          <p:nvPr/>
        </p:nvSpPr>
        <p:spPr>
          <a:xfrm>
            <a:off x="5148103" y="5976620"/>
            <a:ext cx="2142511" cy="430887"/>
          </a:xfrm>
          <a:prstGeom prst="rect">
            <a:avLst/>
          </a:prstGeom>
          <a:noFill/>
        </p:spPr>
        <p:txBody>
          <a:bodyPr wrap="none" lIns="0" tIns="0" rIns="0" bIns="0" rtlCol="0">
            <a:spAutoFit/>
          </a:bodyPr>
          <a:lstStyle/>
          <a:p>
            <a:pPr algn="ctr"/>
            <a:r>
              <a:rPr lang="en-US" sz="2800">
                <a:gradFill>
                  <a:gsLst>
                    <a:gs pos="2917">
                      <a:schemeClr val="tx1"/>
                    </a:gs>
                    <a:gs pos="30000">
                      <a:schemeClr val="tx1"/>
                    </a:gs>
                  </a:gsLst>
                  <a:lin ang="5400000" scaled="0"/>
                </a:gradFill>
              </a:rPr>
              <a:t>Group of users</a:t>
            </a:r>
          </a:p>
        </p:txBody>
      </p:sp>
      <p:sp>
        <p:nvSpPr>
          <p:cNvPr id="2" name="TextBox 1">
            <a:extLst>
              <a:ext uri="{FF2B5EF4-FFF2-40B4-BE49-F238E27FC236}">
                <a16:creationId xmlns:a16="http://schemas.microsoft.com/office/drawing/2014/main" id="{134CC9DC-7B8C-6A4A-96AF-FA32CF3A3A41}"/>
              </a:ext>
            </a:extLst>
          </p:cNvPr>
          <p:cNvSpPr txBox="1"/>
          <p:nvPr/>
        </p:nvSpPr>
        <p:spPr>
          <a:xfrm>
            <a:off x="3759532" y="5322192"/>
            <a:ext cx="2242089" cy="307777"/>
          </a:xfrm>
          <a:prstGeom prst="rect">
            <a:avLst/>
          </a:prstGeom>
          <a:noFill/>
        </p:spPr>
        <p:txBody>
          <a:bodyPr wrap="none" lIns="0" tIns="0" rIns="0" bIns="0" rtlCol="0">
            <a:spAutoFit/>
          </a:bodyPr>
          <a:lstStyle/>
          <a:p>
            <a:pPr algn="l"/>
            <a:r>
              <a:rPr lang="en-US" sz="2000" err="1">
                <a:gradFill>
                  <a:gsLst>
                    <a:gs pos="2917">
                      <a:schemeClr val="tx1"/>
                    </a:gs>
                    <a:gs pos="30000">
                      <a:schemeClr val="tx1"/>
                    </a:gs>
                  </a:gsLst>
                  <a:lin ang="5400000" scaled="0"/>
                </a:gradFill>
              </a:rPr>
              <a:t>GroupName</a:t>
            </a:r>
            <a:r>
              <a:rPr lang="en-US" sz="2000">
                <a:gradFill>
                  <a:gsLst>
                    <a:gs pos="2917">
                      <a:schemeClr val="tx1"/>
                    </a:gs>
                    <a:gs pos="30000">
                      <a:schemeClr val="tx1"/>
                    </a:gs>
                  </a:gsLst>
                  <a:lin ang="5400000" scaled="0"/>
                </a:gradFill>
              </a:rPr>
              <a:t> = Seattle</a:t>
            </a:r>
          </a:p>
        </p:txBody>
      </p:sp>
    </p:spTree>
    <p:extLst>
      <p:ext uri="{BB962C8B-B14F-4D97-AF65-F5344CB8AC3E}">
        <p14:creationId xmlns:p14="http://schemas.microsoft.com/office/powerpoint/2010/main" val="3066213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nodeType="afterEffect">
                                  <p:stCondLst>
                                    <p:cond delay="0"/>
                                  </p:stCondLst>
                                  <p:childTnLst>
                                    <p:animScale>
                                      <p:cBhvr>
                                        <p:cTn id="6" dur="500" fill="hold"/>
                                        <p:tgtEl>
                                          <p:spTgt spid="34"/>
                                        </p:tgtEl>
                                      </p:cBhvr>
                                      <p:by x="115000" y="115000"/>
                                    </p:animScale>
                                  </p:childTnLst>
                                </p:cTn>
                              </p:par>
                              <p:par>
                                <p:cTn id="7" presetID="6" presetClass="emph" presetSubtype="0" autoRev="1" fill="hold" nodeType="withEffect">
                                  <p:stCondLst>
                                    <p:cond delay="0"/>
                                  </p:stCondLst>
                                  <p:childTnLst>
                                    <p:animScale>
                                      <p:cBhvr>
                                        <p:cTn id="8" dur="500" fill="hold"/>
                                        <p:tgtEl>
                                          <p:spTgt spid="35"/>
                                        </p:tgtEl>
                                      </p:cBhvr>
                                      <p:by x="115000" y="115000"/>
                                    </p:animScale>
                                  </p:childTnLst>
                                </p:cTn>
                              </p:par>
                              <p:par>
                                <p:cTn id="9" presetID="6" presetClass="emph" presetSubtype="0" autoRev="1" fill="hold" nodeType="withEffect">
                                  <p:stCondLst>
                                    <p:cond delay="0"/>
                                  </p:stCondLst>
                                  <p:childTnLst>
                                    <p:animScale>
                                      <p:cBhvr>
                                        <p:cTn id="10" dur="500" fill="hold"/>
                                        <p:tgtEl>
                                          <p:spTgt spid="42"/>
                                        </p:tgtEl>
                                      </p:cBhvr>
                                      <p:by x="115000" y="115000"/>
                                    </p:animScale>
                                  </p:childTnLst>
                                </p:cTn>
                              </p:par>
                              <p:par>
                                <p:cTn id="11" presetID="6" presetClass="emph" presetSubtype="0" autoRev="1" fill="hold" nodeType="withEffect">
                                  <p:stCondLst>
                                    <p:cond delay="0"/>
                                  </p:stCondLst>
                                  <p:childTnLst>
                                    <p:animScale>
                                      <p:cBhvr>
                                        <p:cTn id="12" dur="500" fill="hold"/>
                                        <p:tgtEl>
                                          <p:spTgt spid="43"/>
                                        </p:tgtEl>
                                      </p:cBhvr>
                                      <p:by x="115000" y="115000"/>
                                    </p:animScale>
                                  </p:childTnLst>
                                </p:cTn>
                              </p:par>
                              <p:par>
                                <p:cTn id="13" presetID="6" presetClass="emph" presetSubtype="0" autoRev="1" fill="hold" nodeType="withEffect">
                                  <p:stCondLst>
                                    <p:cond delay="0"/>
                                  </p:stCondLst>
                                  <p:childTnLst>
                                    <p:animScale>
                                      <p:cBhvr>
                                        <p:cTn id="14" dur="500" fill="hold"/>
                                        <p:tgtEl>
                                          <p:spTgt spid="50"/>
                                        </p:tgtEl>
                                      </p:cBhvr>
                                      <p:by x="115000" y="115000"/>
                                    </p:animScale>
                                  </p:childTnLst>
                                </p:cTn>
                              </p:par>
                              <p:par>
                                <p:cTn id="15" presetID="6" presetClass="emph" presetSubtype="0" autoRev="1" fill="hold" nodeType="withEffect">
                                  <p:stCondLst>
                                    <p:cond delay="0"/>
                                  </p:stCondLst>
                                  <p:childTnLst>
                                    <p:animScale>
                                      <p:cBhvr>
                                        <p:cTn id="16" dur="500" fill="hold"/>
                                        <p:tgtEl>
                                          <p:spTgt spid="52"/>
                                        </p:tgtEl>
                                      </p:cBhvr>
                                      <p:by x="115000" y="115000"/>
                                    </p:animScale>
                                  </p:childTnLst>
                                </p:cTn>
                              </p:par>
                              <p:par>
                                <p:cTn id="17" presetID="6" presetClass="emph" presetSubtype="0" autoRev="1" fill="hold" nodeType="withEffect">
                                  <p:stCondLst>
                                    <p:cond delay="0"/>
                                  </p:stCondLst>
                                  <p:childTnLst>
                                    <p:animScale>
                                      <p:cBhvr>
                                        <p:cTn id="18" dur="500" fill="hold"/>
                                        <p:tgtEl>
                                          <p:spTgt spid="53"/>
                                        </p:tgtEl>
                                      </p:cBhvr>
                                      <p:by x="115000" y="115000"/>
                                    </p:animScale>
                                  </p:childTnLst>
                                </p:cTn>
                              </p:par>
                              <p:par>
                                <p:cTn id="19" presetID="6" presetClass="emph" presetSubtype="0" autoRev="1" fill="hold" nodeType="withEffect">
                                  <p:stCondLst>
                                    <p:cond delay="0"/>
                                  </p:stCondLst>
                                  <p:childTnLst>
                                    <p:animScale>
                                      <p:cBhvr>
                                        <p:cTn id="20" dur="500" fill="hold"/>
                                        <p:tgtEl>
                                          <p:spTgt spid="54"/>
                                        </p:tgtEl>
                                      </p:cBhvr>
                                      <p:by x="115000" y="115000"/>
                                    </p:animScale>
                                  </p:childTnLst>
                                </p:cTn>
                              </p:par>
                              <p:par>
                                <p:cTn id="21" presetID="6" presetClass="emph" presetSubtype="0" autoRev="1" fill="hold" nodeType="withEffect">
                                  <p:stCondLst>
                                    <p:cond delay="0"/>
                                  </p:stCondLst>
                                  <p:childTnLst>
                                    <p:animScale>
                                      <p:cBhvr>
                                        <p:cTn id="22" dur="500" fill="hold"/>
                                        <p:tgtEl>
                                          <p:spTgt spid="56"/>
                                        </p:tgtEl>
                                      </p:cBhvr>
                                      <p:by x="115000" y="115000"/>
                                    </p:animScale>
                                  </p:childTnLst>
                                </p:cTn>
                              </p:par>
                              <p:par>
                                <p:cTn id="23" presetID="6" presetClass="emph" presetSubtype="0" autoRev="1" fill="hold" nodeType="withEffect">
                                  <p:stCondLst>
                                    <p:cond delay="0"/>
                                  </p:stCondLst>
                                  <p:childTnLst>
                                    <p:animScale>
                                      <p:cBhvr>
                                        <p:cTn id="24" dur="500" fill="hold"/>
                                        <p:tgtEl>
                                          <p:spTgt spid="61"/>
                                        </p:tgtEl>
                                      </p:cBhvr>
                                      <p:by x="115000" y="115000"/>
                                    </p:animScale>
                                  </p:childTnLst>
                                </p:cTn>
                              </p:par>
                              <p:par>
                                <p:cTn id="25" presetID="6" presetClass="emph" presetSubtype="0" autoRev="1" fill="hold" nodeType="withEffect">
                                  <p:stCondLst>
                                    <p:cond delay="0"/>
                                  </p:stCondLst>
                                  <p:childTnLst>
                                    <p:animScale>
                                      <p:cBhvr>
                                        <p:cTn id="26" dur="500" fill="hold"/>
                                        <p:tgtEl>
                                          <p:spTgt spid="62"/>
                                        </p:tgtEl>
                                      </p:cBhvr>
                                      <p:by x="115000" y="115000"/>
                                    </p:animScale>
                                  </p:childTnLst>
                                </p:cTn>
                              </p:par>
                              <p:par>
                                <p:cTn id="27" presetID="6" presetClass="emph" presetSubtype="0" autoRev="1" fill="hold" nodeType="withEffect">
                                  <p:stCondLst>
                                    <p:cond delay="0"/>
                                  </p:stCondLst>
                                  <p:childTnLst>
                                    <p:animScale>
                                      <p:cBhvr>
                                        <p:cTn id="28" dur="500" fill="hold"/>
                                        <p:tgtEl>
                                          <p:spTgt spid="64"/>
                                        </p:tgtEl>
                                      </p:cBhvr>
                                      <p:by x="115000" y="115000"/>
                                    </p:animScale>
                                  </p:childTnLst>
                                </p:cTn>
                              </p:par>
                              <p:par>
                                <p:cTn id="29" presetID="6" presetClass="emph" presetSubtype="0" autoRev="1" fill="hold" nodeType="withEffect">
                                  <p:stCondLst>
                                    <p:cond delay="0"/>
                                  </p:stCondLst>
                                  <p:childTnLst>
                                    <p:animScale>
                                      <p:cBhvr>
                                        <p:cTn id="30" dur="500" fill="hold"/>
                                        <p:tgtEl>
                                          <p:spTgt spid="65"/>
                                        </p:tgtEl>
                                      </p:cBhvr>
                                      <p:by x="115000" y="115000"/>
                                    </p:animScale>
                                  </p:childTnLst>
                                </p:cTn>
                              </p:par>
                              <p:par>
                                <p:cTn id="31" presetID="6" presetClass="emph" presetSubtype="0" autoRev="1" fill="hold" nodeType="withEffect">
                                  <p:stCondLst>
                                    <p:cond delay="0"/>
                                  </p:stCondLst>
                                  <p:childTnLst>
                                    <p:animScale>
                                      <p:cBhvr>
                                        <p:cTn id="32" dur="500" fill="hold"/>
                                        <p:tgtEl>
                                          <p:spTgt spid="66"/>
                                        </p:tgtEl>
                                      </p:cBhvr>
                                      <p:by x="115000" y="115000"/>
                                    </p:animScale>
                                  </p:childTnLst>
                                </p:cTn>
                              </p:par>
                              <p:par>
                                <p:cTn id="33" presetID="6" presetClass="emph" presetSubtype="0" autoRev="1" fill="hold" nodeType="withEffect">
                                  <p:stCondLst>
                                    <p:cond delay="0"/>
                                  </p:stCondLst>
                                  <p:childTnLst>
                                    <p:animScale>
                                      <p:cBhvr>
                                        <p:cTn id="34" dur="500" fill="hold"/>
                                        <p:tgtEl>
                                          <p:spTgt spid="67"/>
                                        </p:tgtEl>
                                      </p:cBhvr>
                                      <p:by x="115000" y="115000"/>
                                    </p:animScale>
                                  </p:childTnLst>
                                </p:cTn>
                              </p:par>
                              <p:par>
                                <p:cTn id="35" presetID="6" presetClass="emph" presetSubtype="0" autoRev="1" fill="hold" nodeType="withEffect">
                                  <p:stCondLst>
                                    <p:cond delay="0"/>
                                  </p:stCondLst>
                                  <p:childTnLst>
                                    <p:animScale>
                                      <p:cBhvr>
                                        <p:cTn id="36" dur="500" fill="hold"/>
                                        <p:tgtEl>
                                          <p:spTgt spid="68"/>
                                        </p:tgtEl>
                                      </p:cBhvr>
                                      <p:by x="115000" y="115000"/>
                                    </p:animScale>
                                  </p:childTnLst>
                                </p:cTn>
                              </p:par>
                              <p:par>
                                <p:cTn id="37" presetID="6" presetClass="emph" presetSubtype="0" autoRev="1" fill="hold" nodeType="withEffect">
                                  <p:stCondLst>
                                    <p:cond delay="0"/>
                                  </p:stCondLst>
                                  <p:childTnLst>
                                    <p:animScale>
                                      <p:cBhvr>
                                        <p:cTn id="38" dur="500" fill="hold"/>
                                        <p:tgtEl>
                                          <p:spTgt spid="69"/>
                                        </p:tgtEl>
                                      </p:cBhvr>
                                      <p:by x="115000" y="115000"/>
                                    </p:animScale>
                                  </p:childTnLst>
                                </p:cTn>
                              </p:par>
                              <p:par>
                                <p:cTn id="39" presetID="6" presetClass="emph" presetSubtype="0" autoRev="1" fill="hold" nodeType="withEffect">
                                  <p:stCondLst>
                                    <p:cond delay="0"/>
                                  </p:stCondLst>
                                  <p:childTnLst>
                                    <p:animScale>
                                      <p:cBhvr>
                                        <p:cTn id="40" dur="500" fill="hold"/>
                                        <p:tgtEl>
                                          <p:spTgt spid="70"/>
                                        </p:tgtEl>
                                      </p:cBhvr>
                                      <p:by x="115000" y="115000"/>
                                    </p:animScale>
                                  </p:childTnLst>
                                </p:cTn>
                              </p:par>
                              <p:par>
                                <p:cTn id="41" presetID="6" presetClass="emph" presetSubtype="0" autoRev="1" fill="hold" nodeType="withEffect">
                                  <p:stCondLst>
                                    <p:cond delay="0"/>
                                  </p:stCondLst>
                                  <p:childTnLst>
                                    <p:animScale>
                                      <p:cBhvr>
                                        <p:cTn id="42" dur="500" fill="hold"/>
                                        <p:tgtEl>
                                          <p:spTgt spid="71"/>
                                        </p:tgtEl>
                                      </p:cBhvr>
                                      <p:by x="115000" y="115000"/>
                                    </p:animScale>
                                  </p:childTnLst>
                                </p:cTn>
                              </p:par>
                              <p:par>
                                <p:cTn id="43" presetID="6" presetClass="emph" presetSubtype="0" autoRev="1" fill="hold" nodeType="withEffect">
                                  <p:stCondLst>
                                    <p:cond delay="0"/>
                                  </p:stCondLst>
                                  <p:childTnLst>
                                    <p:animScale>
                                      <p:cBhvr>
                                        <p:cTn id="44" dur="500" fill="hold"/>
                                        <p:tgtEl>
                                          <p:spTgt spid="72"/>
                                        </p:tgtEl>
                                      </p:cBhvr>
                                      <p:by x="115000" y="115000"/>
                                    </p:animScale>
                                  </p:childTnLst>
                                </p:cTn>
                              </p:par>
                              <p:par>
                                <p:cTn id="45" presetID="6" presetClass="emph" presetSubtype="0" autoRev="1" fill="hold" nodeType="withEffect">
                                  <p:stCondLst>
                                    <p:cond delay="0"/>
                                  </p:stCondLst>
                                  <p:childTnLst>
                                    <p:animScale>
                                      <p:cBhvr>
                                        <p:cTn id="46" dur="500" fill="hold"/>
                                        <p:tgtEl>
                                          <p:spTgt spid="73"/>
                                        </p:tgtEl>
                                      </p:cBhvr>
                                      <p:by x="115000" y="115000"/>
                                    </p:animScale>
                                  </p:childTnLst>
                                </p:cTn>
                              </p:par>
                              <p:par>
                                <p:cTn id="47" presetID="6" presetClass="emph" presetSubtype="0" autoRev="1" fill="hold" nodeType="withEffect">
                                  <p:stCondLst>
                                    <p:cond delay="0"/>
                                  </p:stCondLst>
                                  <p:childTnLst>
                                    <p:animScale>
                                      <p:cBhvr>
                                        <p:cTn id="48" dur="500" fill="hold"/>
                                        <p:tgtEl>
                                          <p:spTgt spid="74"/>
                                        </p:tgtEl>
                                      </p:cBhvr>
                                      <p:by x="115000" y="115000"/>
                                    </p:animScale>
                                  </p:childTnLst>
                                </p:cTn>
                              </p:par>
                              <p:par>
                                <p:cTn id="49" presetID="6" presetClass="emph" presetSubtype="0" autoRev="1" fill="hold" nodeType="withEffect">
                                  <p:stCondLst>
                                    <p:cond delay="0"/>
                                  </p:stCondLst>
                                  <p:childTnLst>
                                    <p:animScale>
                                      <p:cBhvr>
                                        <p:cTn id="50" dur="500" fill="hold"/>
                                        <p:tgtEl>
                                          <p:spTgt spid="75"/>
                                        </p:tgtEl>
                                      </p:cBhvr>
                                      <p:by x="115000" y="115000"/>
                                    </p:animScale>
                                  </p:childTnLst>
                                </p:cTn>
                              </p:par>
                              <p:par>
                                <p:cTn id="51" presetID="6" presetClass="emph" presetSubtype="0" autoRev="1" fill="hold" nodeType="withEffect">
                                  <p:stCondLst>
                                    <p:cond delay="0"/>
                                  </p:stCondLst>
                                  <p:childTnLst>
                                    <p:animScale>
                                      <p:cBhvr>
                                        <p:cTn id="52" dur="500" fill="hold"/>
                                        <p:tgtEl>
                                          <p:spTgt spid="76"/>
                                        </p:tgtEl>
                                      </p:cBhvr>
                                      <p:by x="115000" y="115000"/>
                                    </p:animScale>
                                  </p:childTnLst>
                                </p:cTn>
                              </p:par>
                              <p:par>
                                <p:cTn id="53" presetID="6" presetClass="emph" presetSubtype="0" autoRev="1" fill="hold" nodeType="withEffect">
                                  <p:stCondLst>
                                    <p:cond delay="0"/>
                                  </p:stCondLst>
                                  <p:childTnLst>
                                    <p:animScale>
                                      <p:cBhvr>
                                        <p:cTn id="54" dur="500" fill="hold"/>
                                        <p:tgtEl>
                                          <p:spTgt spid="77"/>
                                        </p:tgtEl>
                                      </p:cBhvr>
                                      <p:by x="115000" y="115000"/>
                                    </p:animScale>
                                  </p:childTnLst>
                                </p:cTn>
                              </p:par>
                              <p:par>
                                <p:cTn id="55" presetID="6" presetClass="emph" presetSubtype="0" autoRev="1" fill="hold" nodeType="withEffect">
                                  <p:stCondLst>
                                    <p:cond delay="0"/>
                                  </p:stCondLst>
                                  <p:childTnLst>
                                    <p:animScale>
                                      <p:cBhvr>
                                        <p:cTn id="56" dur="500" fill="hold"/>
                                        <p:tgtEl>
                                          <p:spTgt spid="78"/>
                                        </p:tgtEl>
                                      </p:cBhvr>
                                      <p:by x="115000" y="115000"/>
                                    </p:animScale>
                                  </p:childTnLst>
                                </p:cTn>
                              </p:par>
                              <p:par>
                                <p:cTn id="57" presetID="6" presetClass="emph" presetSubtype="0" autoRev="1" fill="hold" nodeType="withEffect">
                                  <p:stCondLst>
                                    <p:cond delay="0"/>
                                  </p:stCondLst>
                                  <p:childTnLst>
                                    <p:animScale>
                                      <p:cBhvr>
                                        <p:cTn id="58" dur="500" fill="hold"/>
                                        <p:tgtEl>
                                          <p:spTgt spid="79"/>
                                        </p:tgtEl>
                                      </p:cBhvr>
                                      <p:by x="115000" y="115000"/>
                                    </p:animScale>
                                  </p:childTnLst>
                                </p:cTn>
                              </p:par>
                              <p:par>
                                <p:cTn id="59" presetID="6" presetClass="emph" presetSubtype="0" autoRev="1" fill="hold" nodeType="withEffect">
                                  <p:stCondLst>
                                    <p:cond delay="0"/>
                                  </p:stCondLst>
                                  <p:childTnLst>
                                    <p:animScale>
                                      <p:cBhvr>
                                        <p:cTn id="60" dur="500" fill="hold"/>
                                        <p:tgtEl>
                                          <p:spTgt spid="80"/>
                                        </p:tgtEl>
                                      </p:cBhvr>
                                      <p:by x="115000" y="115000"/>
                                    </p:animScale>
                                  </p:childTnLst>
                                </p:cTn>
                              </p:par>
                              <p:par>
                                <p:cTn id="61" presetID="6" presetClass="emph" presetSubtype="0" autoRev="1" fill="hold" nodeType="withEffect">
                                  <p:stCondLst>
                                    <p:cond delay="0"/>
                                  </p:stCondLst>
                                  <p:childTnLst>
                                    <p:animScale>
                                      <p:cBhvr>
                                        <p:cTn id="62" dur="500" fill="hold"/>
                                        <p:tgtEl>
                                          <p:spTgt spid="81"/>
                                        </p:tgtEl>
                                      </p:cBhvr>
                                      <p:by x="115000" y="115000"/>
                                    </p:animScale>
                                  </p:childTnLst>
                                </p:cTn>
                              </p:par>
                              <p:par>
                                <p:cTn id="63" presetID="6" presetClass="emph" presetSubtype="0" autoRev="1" fill="hold" nodeType="withEffect">
                                  <p:stCondLst>
                                    <p:cond delay="0"/>
                                  </p:stCondLst>
                                  <p:childTnLst>
                                    <p:animScale>
                                      <p:cBhvr>
                                        <p:cTn id="64" dur="500" fill="hold"/>
                                        <p:tgtEl>
                                          <p:spTgt spid="82"/>
                                        </p:tgtEl>
                                      </p:cBhvr>
                                      <p:by x="115000" y="115000"/>
                                    </p:animScale>
                                  </p:childTnLst>
                                </p:cTn>
                              </p:par>
                              <p:par>
                                <p:cTn id="65" presetID="6" presetClass="emph" presetSubtype="0" autoRev="1" fill="hold" nodeType="withEffect">
                                  <p:stCondLst>
                                    <p:cond delay="0"/>
                                  </p:stCondLst>
                                  <p:childTnLst>
                                    <p:animScale>
                                      <p:cBhvr>
                                        <p:cTn id="66" dur="500" fill="hold"/>
                                        <p:tgtEl>
                                          <p:spTgt spid="84"/>
                                        </p:tgtEl>
                                      </p:cBhvr>
                                      <p:by x="115000" y="115000"/>
                                    </p:animScale>
                                  </p:childTnLst>
                                </p:cTn>
                              </p:par>
                              <p:par>
                                <p:cTn id="67" presetID="6" presetClass="emph" presetSubtype="0" autoRev="1" fill="hold" nodeType="withEffect">
                                  <p:stCondLst>
                                    <p:cond delay="0"/>
                                  </p:stCondLst>
                                  <p:childTnLst>
                                    <p:animScale>
                                      <p:cBhvr>
                                        <p:cTn id="68" dur="500" fill="hold"/>
                                        <p:tgtEl>
                                          <p:spTgt spid="85"/>
                                        </p:tgtEl>
                                      </p:cBhvr>
                                      <p:by x="115000" y="115000"/>
                                    </p:animScale>
                                  </p:childTnLst>
                                </p:cTn>
                              </p:par>
                              <p:par>
                                <p:cTn id="69" presetID="6" presetClass="emph" presetSubtype="0" autoRev="1" fill="hold" nodeType="withEffect">
                                  <p:stCondLst>
                                    <p:cond delay="0"/>
                                  </p:stCondLst>
                                  <p:childTnLst>
                                    <p:animScale>
                                      <p:cBhvr>
                                        <p:cTn id="70" dur="500" fill="hold"/>
                                        <p:tgtEl>
                                          <p:spTgt spid="89"/>
                                        </p:tgtEl>
                                      </p:cBhvr>
                                      <p:by x="115000" y="115000"/>
                                    </p:animScale>
                                  </p:childTnLst>
                                </p:cTn>
                              </p:par>
                              <p:par>
                                <p:cTn id="71" presetID="6" presetClass="emph" presetSubtype="0" autoRev="1" fill="hold" nodeType="withEffect">
                                  <p:stCondLst>
                                    <p:cond delay="0"/>
                                  </p:stCondLst>
                                  <p:childTnLst>
                                    <p:animScale>
                                      <p:cBhvr>
                                        <p:cTn id="72" dur="500" fill="hold"/>
                                        <p:tgtEl>
                                          <p:spTgt spid="90"/>
                                        </p:tgtEl>
                                      </p:cBhvr>
                                      <p:by x="115000" y="115000"/>
                                    </p:animScale>
                                  </p:childTnLst>
                                </p:cTn>
                              </p:par>
                              <p:par>
                                <p:cTn id="73" presetID="6" presetClass="emph" presetSubtype="0" autoRev="1" fill="hold" nodeType="withEffect">
                                  <p:stCondLst>
                                    <p:cond delay="0"/>
                                  </p:stCondLst>
                                  <p:childTnLst>
                                    <p:animScale>
                                      <p:cBhvr>
                                        <p:cTn id="74" dur="500" fill="hold"/>
                                        <p:tgtEl>
                                          <p:spTgt spid="91"/>
                                        </p:tgtEl>
                                      </p:cBhvr>
                                      <p:by x="115000" y="115000"/>
                                    </p:animScale>
                                  </p:childTnLst>
                                </p:cTn>
                              </p:par>
                              <p:par>
                                <p:cTn id="75" presetID="6" presetClass="emph" presetSubtype="0" autoRev="1" fill="hold" nodeType="withEffect">
                                  <p:stCondLst>
                                    <p:cond delay="0"/>
                                  </p:stCondLst>
                                  <p:childTnLst>
                                    <p:animScale>
                                      <p:cBhvr>
                                        <p:cTn id="76" dur="500" fill="hold"/>
                                        <p:tgtEl>
                                          <p:spTgt spid="92"/>
                                        </p:tgtEl>
                                      </p:cBhvr>
                                      <p:by x="115000" y="115000"/>
                                    </p:animScale>
                                  </p:childTnLst>
                                </p:cTn>
                              </p:par>
                              <p:par>
                                <p:cTn id="77" presetID="6" presetClass="emph" presetSubtype="0" autoRev="1" fill="hold" nodeType="withEffect">
                                  <p:stCondLst>
                                    <p:cond delay="0"/>
                                  </p:stCondLst>
                                  <p:childTnLst>
                                    <p:animScale>
                                      <p:cBhvr>
                                        <p:cTn id="78" dur="500" fill="hold"/>
                                        <p:tgtEl>
                                          <p:spTgt spid="93"/>
                                        </p:tgtEl>
                                      </p:cBhvr>
                                      <p:by x="115000" y="115000"/>
                                    </p:animScale>
                                  </p:childTnLst>
                                </p:cTn>
                              </p:par>
                              <p:par>
                                <p:cTn id="79" presetID="6" presetClass="emph" presetSubtype="0" autoRev="1" fill="hold" nodeType="withEffect">
                                  <p:stCondLst>
                                    <p:cond delay="0"/>
                                  </p:stCondLst>
                                  <p:childTnLst>
                                    <p:animScale>
                                      <p:cBhvr>
                                        <p:cTn id="80" dur="500" fill="hold"/>
                                        <p:tgtEl>
                                          <p:spTgt spid="94"/>
                                        </p:tgtEl>
                                      </p:cBhvr>
                                      <p:by x="115000" y="115000"/>
                                    </p:animScale>
                                  </p:childTnLst>
                                </p:cTn>
                              </p:par>
                              <p:par>
                                <p:cTn id="81" presetID="6" presetClass="emph" presetSubtype="0" autoRev="1" fill="hold" nodeType="withEffect">
                                  <p:stCondLst>
                                    <p:cond delay="0"/>
                                  </p:stCondLst>
                                  <p:childTnLst>
                                    <p:animScale>
                                      <p:cBhvr>
                                        <p:cTn id="82" dur="500" fill="hold"/>
                                        <p:tgtEl>
                                          <p:spTgt spid="95"/>
                                        </p:tgtEl>
                                      </p:cBhvr>
                                      <p:by x="115000" y="115000"/>
                                    </p:animScale>
                                  </p:childTnLst>
                                </p:cTn>
                              </p:par>
                              <p:par>
                                <p:cTn id="83" presetID="6" presetClass="emph" presetSubtype="0" autoRev="1" fill="hold" nodeType="withEffect">
                                  <p:stCondLst>
                                    <p:cond delay="0"/>
                                  </p:stCondLst>
                                  <p:childTnLst>
                                    <p:animScale>
                                      <p:cBhvr>
                                        <p:cTn id="84" dur="500" fill="hold"/>
                                        <p:tgtEl>
                                          <p:spTgt spid="96"/>
                                        </p:tgtEl>
                                      </p:cBhvr>
                                      <p:by x="115000" y="115000"/>
                                    </p:animScale>
                                  </p:childTnLst>
                                </p:cTn>
                              </p:par>
                              <p:par>
                                <p:cTn id="85" presetID="6" presetClass="emph" presetSubtype="0" autoRev="1" fill="hold" nodeType="withEffect">
                                  <p:stCondLst>
                                    <p:cond delay="0"/>
                                  </p:stCondLst>
                                  <p:childTnLst>
                                    <p:animScale>
                                      <p:cBhvr>
                                        <p:cTn id="86" dur="500" fill="hold"/>
                                        <p:tgtEl>
                                          <p:spTgt spid="87"/>
                                        </p:tgtEl>
                                      </p:cBhvr>
                                      <p:by x="115000" y="115000"/>
                                    </p:animScale>
                                  </p:childTnLst>
                                </p:cTn>
                              </p:par>
                              <p:par>
                                <p:cTn id="87" presetID="6" presetClass="emph" presetSubtype="0" autoRev="1" fill="hold" nodeType="withEffect">
                                  <p:stCondLst>
                                    <p:cond delay="0"/>
                                  </p:stCondLst>
                                  <p:childTnLst>
                                    <p:animScale>
                                      <p:cBhvr>
                                        <p:cTn id="88" dur="500" fill="hold"/>
                                        <p:tgtEl>
                                          <p:spTgt spid="63"/>
                                        </p:tgtEl>
                                      </p:cBhvr>
                                      <p:by x="115000" y="115000"/>
                                    </p:animScale>
                                  </p:childTnLst>
                                </p:cTn>
                              </p:par>
                              <p:par>
                                <p:cTn id="89" presetID="6" presetClass="emph" presetSubtype="0" autoRev="1" fill="hold" nodeType="withEffect">
                                  <p:stCondLst>
                                    <p:cond delay="0"/>
                                  </p:stCondLst>
                                  <p:childTnLst>
                                    <p:animScale>
                                      <p:cBhvr>
                                        <p:cTn id="90" dur="500" fill="hold"/>
                                        <p:tgtEl>
                                          <p:spTgt spid="44"/>
                                        </p:tgtEl>
                                      </p:cBhvr>
                                      <p:by x="115000" y="115000"/>
                                    </p:animScale>
                                  </p:childTnLst>
                                </p:cTn>
                              </p:par>
                              <p:par>
                                <p:cTn id="91" presetID="6" presetClass="emph" presetSubtype="0" autoRev="1" fill="hold" nodeType="withEffect">
                                  <p:stCondLst>
                                    <p:cond delay="0"/>
                                  </p:stCondLst>
                                  <p:childTnLst>
                                    <p:animScale>
                                      <p:cBhvr>
                                        <p:cTn id="92" dur="500" fill="hold"/>
                                        <p:tgtEl>
                                          <p:spTgt spid="49"/>
                                        </p:tgtEl>
                                      </p:cBhvr>
                                      <p:by x="115000" y="115000"/>
                                    </p:animScale>
                                  </p:childTnLst>
                                </p:cTn>
                              </p:par>
                              <p:par>
                                <p:cTn id="93" presetID="6" presetClass="emph" presetSubtype="0" autoRev="1" fill="hold" nodeType="withEffect">
                                  <p:stCondLst>
                                    <p:cond delay="0"/>
                                  </p:stCondLst>
                                  <p:childTnLst>
                                    <p:animScale>
                                      <p:cBhvr>
                                        <p:cTn id="94" dur="500" fill="hold"/>
                                        <p:tgtEl>
                                          <p:spTgt spid="83"/>
                                        </p:tgtEl>
                                      </p:cBhvr>
                                      <p:by x="115000" y="115000"/>
                                    </p:animScale>
                                  </p:childTnLst>
                                </p:cTn>
                              </p:par>
                              <p:par>
                                <p:cTn id="95" presetID="6" presetClass="emph" presetSubtype="0" autoRev="1" fill="hold" nodeType="withEffect">
                                  <p:stCondLst>
                                    <p:cond delay="0"/>
                                  </p:stCondLst>
                                  <p:childTnLst>
                                    <p:animScale>
                                      <p:cBhvr>
                                        <p:cTn id="96" dur="500" fill="hold"/>
                                        <p:tgtEl>
                                          <p:spTgt spid="8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Tablet">
            <a:extLst>
              <a:ext uri="{FF2B5EF4-FFF2-40B4-BE49-F238E27FC236}">
                <a16:creationId xmlns:a16="http://schemas.microsoft.com/office/drawing/2014/main" id="{ABEA25F9-43CD-EE4C-9081-AABA67AA7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854" y="4604645"/>
            <a:ext cx="914400" cy="914400"/>
          </a:xfrm>
          <a:prstGeom prst="rect">
            <a:avLst/>
          </a:prstGeom>
        </p:spPr>
      </p:pic>
      <p:pic>
        <p:nvPicPr>
          <p:cNvPr id="6" name="Graphic 5" descr="Smart Phone">
            <a:extLst>
              <a:ext uri="{FF2B5EF4-FFF2-40B4-BE49-F238E27FC236}">
                <a16:creationId xmlns:a16="http://schemas.microsoft.com/office/drawing/2014/main" id="{F08F25C5-8988-4248-B939-AF8CE7F79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2052" y="3429000"/>
            <a:ext cx="914400" cy="914400"/>
          </a:xfrm>
          <a:prstGeom prst="rect">
            <a:avLst/>
          </a:prstGeom>
        </p:spPr>
      </p:pic>
      <p:pic>
        <p:nvPicPr>
          <p:cNvPr id="8" name="Graphic 7" descr="Internet">
            <a:extLst>
              <a:ext uri="{FF2B5EF4-FFF2-40B4-BE49-F238E27FC236}">
                <a16:creationId xmlns:a16="http://schemas.microsoft.com/office/drawing/2014/main" id="{862FD7A8-9D1E-324A-9AEF-3EAE9C355E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9980" y="1894306"/>
            <a:ext cx="981033" cy="981033"/>
          </a:xfrm>
          <a:prstGeom prst="rect">
            <a:avLst/>
          </a:prstGeom>
        </p:spPr>
      </p:pic>
      <p:pic>
        <p:nvPicPr>
          <p:cNvPr id="10" name="Graphic 9" descr="Computer">
            <a:extLst>
              <a:ext uri="{FF2B5EF4-FFF2-40B4-BE49-F238E27FC236}">
                <a16:creationId xmlns:a16="http://schemas.microsoft.com/office/drawing/2014/main" id="{6D97CE41-FFF6-7F47-BA7C-7814B929D4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380" y="2985382"/>
            <a:ext cx="914400" cy="914400"/>
          </a:xfrm>
          <a:prstGeom prst="rect">
            <a:avLst/>
          </a:prstGeom>
        </p:spPr>
      </p:pic>
      <p:pic>
        <p:nvPicPr>
          <p:cNvPr id="11" name="Graphic 10" descr="Tablet">
            <a:extLst>
              <a:ext uri="{FF2B5EF4-FFF2-40B4-BE49-F238E27FC236}">
                <a16:creationId xmlns:a16="http://schemas.microsoft.com/office/drawing/2014/main" id="{E7FAD90E-8C19-1943-8C28-33BDF910EB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788" y="5042305"/>
            <a:ext cx="762000" cy="762000"/>
          </a:xfrm>
          <a:prstGeom prst="rect">
            <a:avLst/>
          </a:prstGeom>
        </p:spPr>
      </p:pic>
      <p:pic>
        <p:nvPicPr>
          <p:cNvPr id="12" name="Graphic 11" descr="Smart Phone">
            <a:extLst>
              <a:ext uri="{FF2B5EF4-FFF2-40B4-BE49-F238E27FC236}">
                <a16:creationId xmlns:a16="http://schemas.microsoft.com/office/drawing/2014/main" id="{A8499070-13B8-5A40-B531-3D0E61AFCD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1867" y="2668458"/>
            <a:ext cx="633847" cy="633847"/>
          </a:xfrm>
          <a:prstGeom prst="rect">
            <a:avLst/>
          </a:prstGeom>
        </p:spPr>
      </p:pic>
      <p:pic>
        <p:nvPicPr>
          <p:cNvPr id="13" name="Graphic 12" descr="Internet">
            <a:extLst>
              <a:ext uri="{FF2B5EF4-FFF2-40B4-BE49-F238E27FC236}">
                <a16:creationId xmlns:a16="http://schemas.microsoft.com/office/drawing/2014/main" id="{071C02BE-1578-324D-99CB-A953B8A3B9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08289" y="3899782"/>
            <a:ext cx="762000" cy="762000"/>
          </a:xfrm>
          <a:prstGeom prst="rect">
            <a:avLst/>
          </a:prstGeom>
        </p:spPr>
      </p:pic>
      <p:pic>
        <p:nvPicPr>
          <p:cNvPr id="14" name="Graphic 13" descr="Computer">
            <a:extLst>
              <a:ext uri="{FF2B5EF4-FFF2-40B4-BE49-F238E27FC236}">
                <a16:creationId xmlns:a16="http://schemas.microsoft.com/office/drawing/2014/main" id="{D09D6EC6-4A62-F64C-9D9A-A50A182282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7017" y="2732508"/>
            <a:ext cx="762000" cy="762000"/>
          </a:xfrm>
          <a:prstGeom prst="rect">
            <a:avLst/>
          </a:prstGeom>
        </p:spPr>
      </p:pic>
      <p:pic>
        <p:nvPicPr>
          <p:cNvPr id="15" name="Graphic 14" descr="Tablet">
            <a:extLst>
              <a:ext uri="{FF2B5EF4-FFF2-40B4-BE49-F238E27FC236}">
                <a16:creationId xmlns:a16="http://schemas.microsoft.com/office/drawing/2014/main" id="{8F42F19D-83D1-9D48-A314-9F7205AD4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8580" y="1894307"/>
            <a:ext cx="762000" cy="762000"/>
          </a:xfrm>
          <a:prstGeom prst="rect">
            <a:avLst/>
          </a:prstGeom>
        </p:spPr>
      </p:pic>
      <p:pic>
        <p:nvPicPr>
          <p:cNvPr id="16" name="Graphic 15" descr="Smart Phone">
            <a:extLst>
              <a:ext uri="{FF2B5EF4-FFF2-40B4-BE49-F238E27FC236}">
                <a16:creationId xmlns:a16="http://schemas.microsoft.com/office/drawing/2014/main" id="{3DEC52A0-D451-084D-93CA-7BB837F0D8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3381" y="1100770"/>
            <a:ext cx="628999" cy="628999"/>
          </a:xfrm>
          <a:prstGeom prst="rect">
            <a:avLst/>
          </a:prstGeom>
        </p:spPr>
      </p:pic>
      <p:pic>
        <p:nvPicPr>
          <p:cNvPr id="17" name="Graphic 16" descr="Internet">
            <a:extLst>
              <a:ext uri="{FF2B5EF4-FFF2-40B4-BE49-F238E27FC236}">
                <a16:creationId xmlns:a16="http://schemas.microsoft.com/office/drawing/2014/main" id="{7FF0E527-0589-5D44-914B-C87B9F185C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7663" y="3996900"/>
            <a:ext cx="762000" cy="762000"/>
          </a:xfrm>
          <a:prstGeom prst="rect">
            <a:avLst/>
          </a:prstGeom>
        </p:spPr>
      </p:pic>
      <p:pic>
        <p:nvPicPr>
          <p:cNvPr id="18" name="Graphic 17" descr="Computer">
            <a:extLst>
              <a:ext uri="{FF2B5EF4-FFF2-40B4-BE49-F238E27FC236}">
                <a16:creationId xmlns:a16="http://schemas.microsoft.com/office/drawing/2014/main" id="{24822967-13AA-CB42-A447-2B23F3A446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6258" y="3366382"/>
            <a:ext cx="762000" cy="762000"/>
          </a:xfrm>
          <a:prstGeom prst="rect">
            <a:avLst/>
          </a:prstGeom>
        </p:spPr>
      </p:pic>
      <p:pic>
        <p:nvPicPr>
          <p:cNvPr id="19" name="Graphic 18" descr="Tablet">
            <a:extLst>
              <a:ext uri="{FF2B5EF4-FFF2-40B4-BE49-F238E27FC236}">
                <a16:creationId xmlns:a16="http://schemas.microsoft.com/office/drawing/2014/main" id="{A5533A05-892B-DE41-A2C2-4DCBEDD4F3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8258" y="2046707"/>
            <a:ext cx="533399" cy="533399"/>
          </a:xfrm>
          <a:prstGeom prst="rect">
            <a:avLst/>
          </a:prstGeom>
        </p:spPr>
      </p:pic>
      <p:pic>
        <p:nvPicPr>
          <p:cNvPr id="20" name="Graphic 19" descr="Smart Phone">
            <a:extLst>
              <a:ext uri="{FF2B5EF4-FFF2-40B4-BE49-F238E27FC236}">
                <a16:creationId xmlns:a16="http://schemas.microsoft.com/office/drawing/2014/main" id="{67BF3D02-4FFD-294D-AF52-A39A73819D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089" y="1280941"/>
            <a:ext cx="533399" cy="533399"/>
          </a:xfrm>
          <a:prstGeom prst="rect">
            <a:avLst/>
          </a:prstGeom>
        </p:spPr>
      </p:pic>
      <p:pic>
        <p:nvPicPr>
          <p:cNvPr id="21" name="Graphic 20" descr="Internet">
            <a:extLst>
              <a:ext uri="{FF2B5EF4-FFF2-40B4-BE49-F238E27FC236}">
                <a16:creationId xmlns:a16="http://schemas.microsoft.com/office/drawing/2014/main" id="{988E45E0-097D-C649-B60D-A428A768B6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5464" y="2808707"/>
            <a:ext cx="533399" cy="533399"/>
          </a:xfrm>
          <a:prstGeom prst="rect">
            <a:avLst/>
          </a:prstGeom>
        </p:spPr>
      </p:pic>
      <p:pic>
        <p:nvPicPr>
          <p:cNvPr id="22" name="Graphic 21" descr="Computer">
            <a:extLst>
              <a:ext uri="{FF2B5EF4-FFF2-40B4-BE49-F238E27FC236}">
                <a16:creationId xmlns:a16="http://schemas.microsoft.com/office/drawing/2014/main" id="{2076B91E-34D9-2F41-8C15-CD4A04AB97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06191" y="4492200"/>
            <a:ext cx="533399" cy="533399"/>
          </a:xfrm>
          <a:prstGeom prst="rect">
            <a:avLst/>
          </a:prstGeom>
        </p:spPr>
      </p:pic>
      <p:pic>
        <p:nvPicPr>
          <p:cNvPr id="23" name="Graphic 22" descr="Tablet">
            <a:extLst>
              <a:ext uri="{FF2B5EF4-FFF2-40B4-BE49-F238E27FC236}">
                <a16:creationId xmlns:a16="http://schemas.microsoft.com/office/drawing/2014/main" id="{0241F533-4C1E-1543-A1CF-6EC9709D1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2909" y="3399817"/>
            <a:ext cx="704863" cy="704863"/>
          </a:xfrm>
          <a:prstGeom prst="rect">
            <a:avLst/>
          </a:prstGeom>
        </p:spPr>
      </p:pic>
      <p:pic>
        <p:nvPicPr>
          <p:cNvPr id="24" name="Graphic 23" descr="Smart Phone">
            <a:extLst>
              <a:ext uri="{FF2B5EF4-FFF2-40B4-BE49-F238E27FC236}">
                <a16:creationId xmlns:a16="http://schemas.microsoft.com/office/drawing/2014/main" id="{7221F559-E820-7043-8190-AF9D08BD1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247" y="4840313"/>
            <a:ext cx="704863" cy="704863"/>
          </a:xfrm>
          <a:prstGeom prst="rect">
            <a:avLst/>
          </a:prstGeom>
        </p:spPr>
      </p:pic>
      <p:pic>
        <p:nvPicPr>
          <p:cNvPr id="25" name="Graphic 24" descr="Internet">
            <a:extLst>
              <a:ext uri="{FF2B5EF4-FFF2-40B4-BE49-F238E27FC236}">
                <a16:creationId xmlns:a16="http://schemas.microsoft.com/office/drawing/2014/main" id="{5D35F21C-1A67-054B-BEFD-EE33E68AD2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4622" y="1250899"/>
            <a:ext cx="704863" cy="704863"/>
          </a:xfrm>
          <a:prstGeom prst="rect">
            <a:avLst/>
          </a:prstGeom>
        </p:spPr>
      </p:pic>
      <p:pic>
        <p:nvPicPr>
          <p:cNvPr id="26" name="Graphic 25" descr="Computer">
            <a:extLst>
              <a:ext uri="{FF2B5EF4-FFF2-40B4-BE49-F238E27FC236}">
                <a16:creationId xmlns:a16="http://schemas.microsoft.com/office/drawing/2014/main" id="{6B582CE6-D10C-D14C-8C6F-74F37EB682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43424" y="1406388"/>
            <a:ext cx="704863" cy="704863"/>
          </a:xfrm>
          <a:prstGeom prst="rect">
            <a:avLst/>
          </a:prstGeom>
        </p:spPr>
      </p:pic>
      <p:pic>
        <p:nvPicPr>
          <p:cNvPr id="27" name="Graphic 26" descr="Smart Phone">
            <a:extLst>
              <a:ext uri="{FF2B5EF4-FFF2-40B4-BE49-F238E27FC236}">
                <a16:creationId xmlns:a16="http://schemas.microsoft.com/office/drawing/2014/main" id="{C4D33F51-15A7-664D-BCFB-3889FD9438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9058" y="4126731"/>
            <a:ext cx="411956" cy="411956"/>
          </a:xfrm>
          <a:prstGeom prst="rect">
            <a:avLst/>
          </a:prstGeom>
        </p:spPr>
      </p:pic>
      <p:pic>
        <p:nvPicPr>
          <p:cNvPr id="28" name="Graphic 27" descr="Smart Phone">
            <a:extLst>
              <a:ext uri="{FF2B5EF4-FFF2-40B4-BE49-F238E27FC236}">
                <a16:creationId xmlns:a16="http://schemas.microsoft.com/office/drawing/2014/main" id="{1866143E-D1FF-764D-BEBE-21D504CB8E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42537" y="2570295"/>
            <a:ext cx="493503" cy="493503"/>
          </a:xfrm>
          <a:prstGeom prst="rect">
            <a:avLst/>
          </a:prstGeom>
        </p:spPr>
      </p:pic>
      <p:pic>
        <p:nvPicPr>
          <p:cNvPr id="31" name="Graphic 30" descr="Internet">
            <a:extLst>
              <a:ext uri="{FF2B5EF4-FFF2-40B4-BE49-F238E27FC236}">
                <a16:creationId xmlns:a16="http://schemas.microsoft.com/office/drawing/2014/main" id="{96A4A794-7D4A-954C-9A4B-D39E9C4BF3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18009" y="5024410"/>
            <a:ext cx="491008" cy="491008"/>
          </a:xfrm>
          <a:prstGeom prst="rect">
            <a:avLst/>
          </a:prstGeom>
        </p:spPr>
      </p:pic>
      <p:pic>
        <p:nvPicPr>
          <p:cNvPr id="32" name="Graphic 31" descr="Tablet">
            <a:extLst>
              <a:ext uri="{FF2B5EF4-FFF2-40B4-BE49-F238E27FC236}">
                <a16:creationId xmlns:a16="http://schemas.microsoft.com/office/drawing/2014/main" id="{8F5A62F5-D007-704F-8295-E33DE81BD7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97434" y="4626805"/>
            <a:ext cx="503054" cy="503054"/>
          </a:xfrm>
          <a:prstGeom prst="rect">
            <a:avLst/>
          </a:prstGeom>
        </p:spPr>
      </p:pic>
      <p:pic>
        <p:nvPicPr>
          <p:cNvPr id="33" name="Graphic 32" descr="Internet">
            <a:extLst>
              <a:ext uri="{FF2B5EF4-FFF2-40B4-BE49-F238E27FC236}">
                <a16:creationId xmlns:a16="http://schemas.microsoft.com/office/drawing/2014/main" id="{32132CC0-4E4E-764A-82C3-BF788E3072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0028" y="1840061"/>
            <a:ext cx="491008" cy="491008"/>
          </a:xfrm>
          <a:prstGeom prst="rect">
            <a:avLst/>
          </a:prstGeom>
        </p:spPr>
      </p:pic>
      <p:pic>
        <p:nvPicPr>
          <p:cNvPr id="34" name="Graphic 33" descr="Tablet">
            <a:extLst>
              <a:ext uri="{FF2B5EF4-FFF2-40B4-BE49-F238E27FC236}">
                <a16:creationId xmlns:a16="http://schemas.microsoft.com/office/drawing/2014/main" id="{E777FAD6-DCC3-9E4A-87ED-A25E21AB4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5269" y="1444535"/>
            <a:ext cx="914400" cy="914400"/>
          </a:xfrm>
          <a:prstGeom prst="rect">
            <a:avLst/>
          </a:prstGeom>
        </p:spPr>
      </p:pic>
      <p:pic>
        <p:nvPicPr>
          <p:cNvPr id="35" name="Graphic 34" descr="Smart Phone">
            <a:extLst>
              <a:ext uri="{FF2B5EF4-FFF2-40B4-BE49-F238E27FC236}">
                <a16:creationId xmlns:a16="http://schemas.microsoft.com/office/drawing/2014/main" id="{BD44596E-425E-EE4E-AEC3-D771AF6CB5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18083" y="2448850"/>
            <a:ext cx="914400" cy="914400"/>
          </a:xfrm>
          <a:prstGeom prst="rect">
            <a:avLst/>
          </a:prstGeom>
        </p:spPr>
      </p:pic>
      <p:pic>
        <p:nvPicPr>
          <p:cNvPr id="36" name="Graphic 35" descr="Internet">
            <a:extLst>
              <a:ext uri="{FF2B5EF4-FFF2-40B4-BE49-F238E27FC236}">
                <a16:creationId xmlns:a16="http://schemas.microsoft.com/office/drawing/2014/main" id="{06C07EE9-4BC6-5343-8E5A-70CF834268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8096" y="2153486"/>
            <a:ext cx="1162400" cy="1162400"/>
          </a:xfrm>
          <a:prstGeom prst="rect">
            <a:avLst/>
          </a:prstGeom>
        </p:spPr>
      </p:pic>
      <p:pic>
        <p:nvPicPr>
          <p:cNvPr id="42" name="Graphic 41" descr="Computer">
            <a:extLst>
              <a:ext uri="{FF2B5EF4-FFF2-40B4-BE49-F238E27FC236}">
                <a16:creationId xmlns:a16="http://schemas.microsoft.com/office/drawing/2014/main" id="{B826AC1C-1EC1-0140-80D9-7A92732D28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26999" y="4302750"/>
            <a:ext cx="1120555" cy="1120555"/>
          </a:xfrm>
          <a:prstGeom prst="rect">
            <a:avLst/>
          </a:prstGeom>
        </p:spPr>
      </p:pic>
      <p:pic>
        <p:nvPicPr>
          <p:cNvPr id="43" name="Graphic 42" descr="Tablet">
            <a:extLst>
              <a:ext uri="{FF2B5EF4-FFF2-40B4-BE49-F238E27FC236}">
                <a16:creationId xmlns:a16="http://schemas.microsoft.com/office/drawing/2014/main" id="{1D98DE81-D20A-644B-A086-46B6430D7D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71287" y="3673038"/>
            <a:ext cx="762000" cy="762000"/>
          </a:xfrm>
          <a:prstGeom prst="rect">
            <a:avLst/>
          </a:prstGeom>
        </p:spPr>
      </p:pic>
      <p:pic>
        <p:nvPicPr>
          <p:cNvPr id="44" name="Graphic 43" descr="Smart Phone">
            <a:extLst>
              <a:ext uri="{FF2B5EF4-FFF2-40B4-BE49-F238E27FC236}">
                <a16:creationId xmlns:a16="http://schemas.microsoft.com/office/drawing/2014/main" id="{CD4943E0-7583-0748-B50B-90CAFC800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0630" y="2353414"/>
            <a:ext cx="633847" cy="633847"/>
          </a:xfrm>
          <a:prstGeom prst="rect">
            <a:avLst/>
          </a:prstGeom>
        </p:spPr>
      </p:pic>
      <p:pic>
        <p:nvPicPr>
          <p:cNvPr id="45" name="Graphic 44" descr="Internet">
            <a:extLst>
              <a:ext uri="{FF2B5EF4-FFF2-40B4-BE49-F238E27FC236}">
                <a16:creationId xmlns:a16="http://schemas.microsoft.com/office/drawing/2014/main" id="{61502DC2-EDF9-1640-A89B-413844C69A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0187" y="2906050"/>
            <a:ext cx="899276" cy="899276"/>
          </a:xfrm>
          <a:prstGeom prst="rect">
            <a:avLst/>
          </a:prstGeom>
        </p:spPr>
      </p:pic>
      <p:pic>
        <p:nvPicPr>
          <p:cNvPr id="46" name="Graphic 45" descr="Computer">
            <a:extLst>
              <a:ext uri="{FF2B5EF4-FFF2-40B4-BE49-F238E27FC236}">
                <a16:creationId xmlns:a16="http://schemas.microsoft.com/office/drawing/2014/main" id="{A34954EC-4BD2-8D4A-870A-B5D505A8B1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9861" y="1582651"/>
            <a:ext cx="762000" cy="762000"/>
          </a:xfrm>
          <a:prstGeom prst="rect">
            <a:avLst/>
          </a:prstGeom>
        </p:spPr>
      </p:pic>
      <p:pic>
        <p:nvPicPr>
          <p:cNvPr id="47" name="Graphic 46" descr="Tablet">
            <a:extLst>
              <a:ext uri="{FF2B5EF4-FFF2-40B4-BE49-F238E27FC236}">
                <a16:creationId xmlns:a16="http://schemas.microsoft.com/office/drawing/2014/main" id="{E22AFDFA-0134-FA4B-AF5D-2314ED01B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324" y="3977309"/>
            <a:ext cx="932664" cy="932664"/>
          </a:xfrm>
          <a:prstGeom prst="rect">
            <a:avLst/>
          </a:prstGeom>
        </p:spPr>
      </p:pic>
      <p:pic>
        <p:nvPicPr>
          <p:cNvPr id="48" name="Graphic 47" descr="Smart Phone">
            <a:extLst>
              <a:ext uri="{FF2B5EF4-FFF2-40B4-BE49-F238E27FC236}">
                <a16:creationId xmlns:a16="http://schemas.microsoft.com/office/drawing/2014/main" id="{0B1ECA1B-53E4-9F45-BDB9-B4A53FC3F0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71459" y="3318277"/>
            <a:ext cx="628999" cy="628999"/>
          </a:xfrm>
          <a:prstGeom prst="rect">
            <a:avLst/>
          </a:prstGeom>
        </p:spPr>
      </p:pic>
      <p:pic>
        <p:nvPicPr>
          <p:cNvPr id="49" name="Graphic 48" descr="Internet">
            <a:extLst>
              <a:ext uri="{FF2B5EF4-FFF2-40B4-BE49-F238E27FC236}">
                <a16:creationId xmlns:a16="http://schemas.microsoft.com/office/drawing/2014/main" id="{7D6D757D-7D78-D042-9039-1532771D28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8614" y="1723503"/>
            <a:ext cx="762000" cy="762000"/>
          </a:xfrm>
          <a:prstGeom prst="rect">
            <a:avLst/>
          </a:prstGeom>
        </p:spPr>
      </p:pic>
      <p:pic>
        <p:nvPicPr>
          <p:cNvPr id="50" name="Graphic 49" descr="Computer">
            <a:extLst>
              <a:ext uri="{FF2B5EF4-FFF2-40B4-BE49-F238E27FC236}">
                <a16:creationId xmlns:a16="http://schemas.microsoft.com/office/drawing/2014/main" id="{8CC7F6DB-5A09-C145-BDDF-F5280B0BB1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83537" y="2120956"/>
            <a:ext cx="762000" cy="762000"/>
          </a:xfrm>
          <a:prstGeom prst="rect">
            <a:avLst/>
          </a:prstGeom>
        </p:spPr>
      </p:pic>
      <p:pic>
        <p:nvPicPr>
          <p:cNvPr id="51" name="Graphic 50" descr="Tablet">
            <a:extLst>
              <a:ext uri="{FF2B5EF4-FFF2-40B4-BE49-F238E27FC236}">
                <a16:creationId xmlns:a16="http://schemas.microsoft.com/office/drawing/2014/main" id="{E2632522-065F-F247-9A9F-EF0F167C2C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1355" y="1277387"/>
            <a:ext cx="533399" cy="533399"/>
          </a:xfrm>
          <a:prstGeom prst="rect">
            <a:avLst/>
          </a:prstGeom>
        </p:spPr>
      </p:pic>
      <p:pic>
        <p:nvPicPr>
          <p:cNvPr id="52" name="Graphic 51" descr="Smart Phone">
            <a:extLst>
              <a:ext uri="{FF2B5EF4-FFF2-40B4-BE49-F238E27FC236}">
                <a16:creationId xmlns:a16="http://schemas.microsoft.com/office/drawing/2014/main" id="{91A6559A-1599-2C42-9D18-308204805D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6387" y="1983301"/>
            <a:ext cx="533399" cy="533399"/>
          </a:xfrm>
          <a:prstGeom prst="rect">
            <a:avLst/>
          </a:prstGeom>
        </p:spPr>
      </p:pic>
      <p:pic>
        <p:nvPicPr>
          <p:cNvPr id="53" name="Graphic 52" descr="Internet">
            <a:extLst>
              <a:ext uri="{FF2B5EF4-FFF2-40B4-BE49-F238E27FC236}">
                <a16:creationId xmlns:a16="http://schemas.microsoft.com/office/drawing/2014/main" id="{3F5ED1B1-7DE2-434C-8AD5-56210517FD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6364" y="2732508"/>
            <a:ext cx="533399" cy="533399"/>
          </a:xfrm>
          <a:prstGeom prst="rect">
            <a:avLst/>
          </a:prstGeom>
        </p:spPr>
      </p:pic>
      <p:pic>
        <p:nvPicPr>
          <p:cNvPr id="54" name="Graphic 53" descr="Computer">
            <a:extLst>
              <a:ext uri="{FF2B5EF4-FFF2-40B4-BE49-F238E27FC236}">
                <a16:creationId xmlns:a16="http://schemas.microsoft.com/office/drawing/2014/main" id="{D5BB0341-1EEB-4E41-8464-20C24D4AA2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28583" y="3211933"/>
            <a:ext cx="533399" cy="533399"/>
          </a:xfrm>
          <a:prstGeom prst="rect">
            <a:avLst/>
          </a:prstGeom>
        </p:spPr>
      </p:pic>
      <p:pic>
        <p:nvPicPr>
          <p:cNvPr id="55" name="Graphic 54" descr="Tablet">
            <a:extLst>
              <a:ext uri="{FF2B5EF4-FFF2-40B4-BE49-F238E27FC236}">
                <a16:creationId xmlns:a16="http://schemas.microsoft.com/office/drawing/2014/main" id="{0C2A473C-3039-824A-B2DA-5B101BD72F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9714" y="2358935"/>
            <a:ext cx="704863" cy="704863"/>
          </a:xfrm>
          <a:prstGeom prst="rect">
            <a:avLst/>
          </a:prstGeom>
        </p:spPr>
      </p:pic>
      <p:pic>
        <p:nvPicPr>
          <p:cNvPr id="56" name="Graphic 55" descr="Smart Phone">
            <a:extLst>
              <a:ext uri="{FF2B5EF4-FFF2-40B4-BE49-F238E27FC236}">
                <a16:creationId xmlns:a16="http://schemas.microsoft.com/office/drawing/2014/main" id="{1BCED98F-2516-8146-A71B-3CC52A0E225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57469" y="3457322"/>
            <a:ext cx="796004" cy="796004"/>
          </a:xfrm>
          <a:prstGeom prst="rect">
            <a:avLst/>
          </a:prstGeom>
        </p:spPr>
      </p:pic>
      <p:pic>
        <p:nvPicPr>
          <p:cNvPr id="57" name="Graphic 56" descr="Internet">
            <a:extLst>
              <a:ext uri="{FF2B5EF4-FFF2-40B4-BE49-F238E27FC236}">
                <a16:creationId xmlns:a16="http://schemas.microsoft.com/office/drawing/2014/main" id="{C5E8FF8F-92A1-094D-9D64-A64E22C186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8938" y="4871693"/>
            <a:ext cx="704863" cy="704863"/>
          </a:xfrm>
          <a:prstGeom prst="rect">
            <a:avLst/>
          </a:prstGeom>
        </p:spPr>
      </p:pic>
      <p:pic>
        <p:nvPicPr>
          <p:cNvPr id="58" name="Graphic 57" descr="Computer">
            <a:extLst>
              <a:ext uri="{FF2B5EF4-FFF2-40B4-BE49-F238E27FC236}">
                <a16:creationId xmlns:a16="http://schemas.microsoft.com/office/drawing/2014/main" id="{A97ECEDA-6BA0-AC48-89B9-C2AC65725E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62636" y="3980277"/>
            <a:ext cx="704863" cy="704863"/>
          </a:xfrm>
          <a:prstGeom prst="rect">
            <a:avLst/>
          </a:prstGeom>
        </p:spPr>
      </p:pic>
      <p:pic>
        <p:nvPicPr>
          <p:cNvPr id="59" name="Graphic 58" descr="Smart Phone">
            <a:extLst>
              <a:ext uri="{FF2B5EF4-FFF2-40B4-BE49-F238E27FC236}">
                <a16:creationId xmlns:a16="http://schemas.microsoft.com/office/drawing/2014/main" id="{502BC837-96DD-4F47-8E78-3DC1EB5D38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0261" y="3796536"/>
            <a:ext cx="411956" cy="411956"/>
          </a:xfrm>
          <a:prstGeom prst="rect">
            <a:avLst/>
          </a:prstGeom>
        </p:spPr>
      </p:pic>
      <p:pic>
        <p:nvPicPr>
          <p:cNvPr id="60" name="Graphic 59" descr="Smart Phone">
            <a:extLst>
              <a:ext uri="{FF2B5EF4-FFF2-40B4-BE49-F238E27FC236}">
                <a16:creationId xmlns:a16="http://schemas.microsoft.com/office/drawing/2014/main" id="{6C113481-C522-CF43-9F20-D32782DF8B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5858" y="3456164"/>
            <a:ext cx="493503" cy="493503"/>
          </a:xfrm>
          <a:prstGeom prst="rect">
            <a:avLst/>
          </a:prstGeom>
        </p:spPr>
      </p:pic>
      <p:pic>
        <p:nvPicPr>
          <p:cNvPr id="61" name="Graphic 60" descr="Internet">
            <a:extLst>
              <a:ext uri="{FF2B5EF4-FFF2-40B4-BE49-F238E27FC236}">
                <a16:creationId xmlns:a16="http://schemas.microsoft.com/office/drawing/2014/main" id="{1A9F788C-454B-CA4B-AC6A-30A4C7C0EA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9860" y="3408774"/>
            <a:ext cx="491008" cy="491008"/>
          </a:xfrm>
          <a:prstGeom prst="rect">
            <a:avLst/>
          </a:prstGeom>
        </p:spPr>
      </p:pic>
      <p:pic>
        <p:nvPicPr>
          <p:cNvPr id="62" name="Graphic 61" descr="Tablet">
            <a:extLst>
              <a:ext uri="{FF2B5EF4-FFF2-40B4-BE49-F238E27FC236}">
                <a16:creationId xmlns:a16="http://schemas.microsoft.com/office/drawing/2014/main" id="{1BA127D1-92FD-4E47-8F53-10F389F5C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1854" y="2762853"/>
            <a:ext cx="503054" cy="503054"/>
          </a:xfrm>
          <a:prstGeom prst="rect">
            <a:avLst/>
          </a:prstGeom>
        </p:spPr>
      </p:pic>
      <p:pic>
        <p:nvPicPr>
          <p:cNvPr id="63" name="Graphic 62" descr="Internet">
            <a:extLst>
              <a:ext uri="{FF2B5EF4-FFF2-40B4-BE49-F238E27FC236}">
                <a16:creationId xmlns:a16="http://schemas.microsoft.com/office/drawing/2014/main" id="{F6EF5B9E-F9E6-B84E-9909-02CB862F64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3287" y="4245599"/>
            <a:ext cx="491008" cy="491008"/>
          </a:xfrm>
          <a:prstGeom prst="rect">
            <a:avLst/>
          </a:prstGeom>
        </p:spPr>
      </p:pic>
      <p:pic>
        <p:nvPicPr>
          <p:cNvPr id="64" name="Graphic 63" descr="Tablet">
            <a:extLst>
              <a:ext uri="{FF2B5EF4-FFF2-40B4-BE49-F238E27FC236}">
                <a16:creationId xmlns:a16="http://schemas.microsoft.com/office/drawing/2014/main" id="{6F764B71-7CD5-7C4C-BAA4-C4CECC6D0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3871" y="2397279"/>
            <a:ext cx="914400" cy="914400"/>
          </a:xfrm>
          <a:prstGeom prst="rect">
            <a:avLst/>
          </a:prstGeom>
        </p:spPr>
      </p:pic>
      <p:pic>
        <p:nvPicPr>
          <p:cNvPr id="65" name="Graphic 64" descr="Internet">
            <a:extLst>
              <a:ext uri="{FF2B5EF4-FFF2-40B4-BE49-F238E27FC236}">
                <a16:creationId xmlns:a16="http://schemas.microsoft.com/office/drawing/2014/main" id="{3D0B8473-40E7-724A-A065-ACEA192C7C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5031" y="4171265"/>
            <a:ext cx="981033" cy="981033"/>
          </a:xfrm>
          <a:prstGeom prst="rect">
            <a:avLst/>
          </a:prstGeom>
        </p:spPr>
      </p:pic>
      <p:pic>
        <p:nvPicPr>
          <p:cNvPr id="66" name="Graphic 65" descr="Tablet">
            <a:extLst>
              <a:ext uri="{FF2B5EF4-FFF2-40B4-BE49-F238E27FC236}">
                <a16:creationId xmlns:a16="http://schemas.microsoft.com/office/drawing/2014/main" id="{257BE57E-0E16-6448-9103-3BB5ECEDA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7891" y="3541949"/>
            <a:ext cx="762000" cy="762000"/>
          </a:xfrm>
          <a:prstGeom prst="rect">
            <a:avLst/>
          </a:prstGeom>
        </p:spPr>
      </p:pic>
      <p:pic>
        <p:nvPicPr>
          <p:cNvPr id="67" name="Graphic 66" descr="Computer">
            <a:extLst>
              <a:ext uri="{FF2B5EF4-FFF2-40B4-BE49-F238E27FC236}">
                <a16:creationId xmlns:a16="http://schemas.microsoft.com/office/drawing/2014/main" id="{2B616BAB-C284-EF40-8187-BED9A57619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6530" y="3063798"/>
            <a:ext cx="533399" cy="533399"/>
          </a:xfrm>
          <a:prstGeom prst="rect">
            <a:avLst/>
          </a:prstGeom>
        </p:spPr>
      </p:pic>
      <p:pic>
        <p:nvPicPr>
          <p:cNvPr id="68" name="Graphic 67" descr="Smart Phone">
            <a:extLst>
              <a:ext uri="{FF2B5EF4-FFF2-40B4-BE49-F238E27FC236}">
                <a16:creationId xmlns:a16="http://schemas.microsoft.com/office/drawing/2014/main" id="{DC349886-471F-A749-8A03-5F687122A2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2377" y="3466402"/>
            <a:ext cx="704863" cy="704863"/>
          </a:xfrm>
          <a:prstGeom prst="rect">
            <a:avLst/>
          </a:prstGeom>
        </p:spPr>
      </p:pic>
      <p:pic>
        <p:nvPicPr>
          <p:cNvPr id="69" name="Graphic 68" descr="Smart Phone">
            <a:extLst>
              <a:ext uri="{FF2B5EF4-FFF2-40B4-BE49-F238E27FC236}">
                <a16:creationId xmlns:a16="http://schemas.microsoft.com/office/drawing/2014/main" id="{F51A46F5-53C7-4B41-8D10-DD3DC85DDC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5151" y="2614863"/>
            <a:ext cx="411956" cy="411956"/>
          </a:xfrm>
          <a:prstGeom prst="rect">
            <a:avLst/>
          </a:prstGeom>
        </p:spPr>
      </p:pic>
      <p:pic>
        <p:nvPicPr>
          <p:cNvPr id="70" name="Graphic 69" descr="Internet">
            <a:extLst>
              <a:ext uri="{FF2B5EF4-FFF2-40B4-BE49-F238E27FC236}">
                <a16:creationId xmlns:a16="http://schemas.microsoft.com/office/drawing/2014/main" id="{BCD80719-4312-CF47-BBB9-5E4F041E87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2112" y="3688176"/>
            <a:ext cx="491008" cy="491008"/>
          </a:xfrm>
          <a:prstGeom prst="rect">
            <a:avLst/>
          </a:prstGeom>
        </p:spPr>
      </p:pic>
      <p:pic>
        <p:nvPicPr>
          <p:cNvPr id="71" name="Graphic 70" descr="Tablet">
            <a:extLst>
              <a:ext uri="{FF2B5EF4-FFF2-40B4-BE49-F238E27FC236}">
                <a16:creationId xmlns:a16="http://schemas.microsoft.com/office/drawing/2014/main" id="{9168C4F6-9D3A-AD4F-AA25-FFE0E300CC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1537" y="3126449"/>
            <a:ext cx="503054" cy="503054"/>
          </a:xfrm>
          <a:prstGeom prst="rect">
            <a:avLst/>
          </a:prstGeom>
        </p:spPr>
      </p:pic>
      <p:pic>
        <p:nvPicPr>
          <p:cNvPr id="72" name="Graphic 71" descr="Tablet">
            <a:extLst>
              <a:ext uri="{FF2B5EF4-FFF2-40B4-BE49-F238E27FC236}">
                <a16:creationId xmlns:a16="http://schemas.microsoft.com/office/drawing/2014/main" id="{909972D1-F4D1-0045-AFD4-35356949E7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9728" y="2291356"/>
            <a:ext cx="762000" cy="762000"/>
          </a:xfrm>
          <a:prstGeom prst="rect">
            <a:avLst/>
          </a:prstGeom>
        </p:spPr>
      </p:pic>
      <p:pic>
        <p:nvPicPr>
          <p:cNvPr id="73" name="Graphic 72" descr="Internet">
            <a:extLst>
              <a:ext uri="{FF2B5EF4-FFF2-40B4-BE49-F238E27FC236}">
                <a16:creationId xmlns:a16="http://schemas.microsoft.com/office/drawing/2014/main" id="{1474DD9B-EE6B-5646-9892-6C2B8E4830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8747" y="1761810"/>
            <a:ext cx="704863" cy="704863"/>
          </a:xfrm>
          <a:prstGeom prst="rect">
            <a:avLst/>
          </a:prstGeom>
        </p:spPr>
      </p:pic>
      <p:pic>
        <p:nvPicPr>
          <p:cNvPr id="74" name="Graphic 73" descr="Tablet">
            <a:extLst>
              <a:ext uri="{FF2B5EF4-FFF2-40B4-BE49-F238E27FC236}">
                <a16:creationId xmlns:a16="http://schemas.microsoft.com/office/drawing/2014/main" id="{242BFAA1-43EB-7841-9CAC-2EFA7E347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4108" y="3921750"/>
            <a:ext cx="762000" cy="762000"/>
          </a:xfrm>
          <a:prstGeom prst="rect">
            <a:avLst/>
          </a:prstGeom>
        </p:spPr>
      </p:pic>
      <p:pic>
        <p:nvPicPr>
          <p:cNvPr id="75" name="Graphic 74" descr="Smart Phone">
            <a:extLst>
              <a:ext uri="{FF2B5EF4-FFF2-40B4-BE49-F238E27FC236}">
                <a16:creationId xmlns:a16="http://schemas.microsoft.com/office/drawing/2014/main" id="{28951DC2-64E4-364E-A608-E631968FCC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74898" y="4391646"/>
            <a:ext cx="628999" cy="628999"/>
          </a:xfrm>
          <a:prstGeom prst="rect">
            <a:avLst/>
          </a:prstGeom>
        </p:spPr>
      </p:pic>
      <p:pic>
        <p:nvPicPr>
          <p:cNvPr id="76" name="Graphic 75" descr="Tablet">
            <a:extLst>
              <a:ext uri="{FF2B5EF4-FFF2-40B4-BE49-F238E27FC236}">
                <a16:creationId xmlns:a16="http://schemas.microsoft.com/office/drawing/2014/main" id="{1B22AAB7-DE57-DF48-A1FC-D74D10F14F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7854" y="1198283"/>
            <a:ext cx="533399" cy="533399"/>
          </a:xfrm>
          <a:prstGeom prst="rect">
            <a:avLst/>
          </a:prstGeom>
        </p:spPr>
      </p:pic>
      <p:pic>
        <p:nvPicPr>
          <p:cNvPr id="77" name="Graphic 76" descr="Smart Phone">
            <a:extLst>
              <a:ext uri="{FF2B5EF4-FFF2-40B4-BE49-F238E27FC236}">
                <a16:creationId xmlns:a16="http://schemas.microsoft.com/office/drawing/2014/main" id="{125DD878-ECBB-D54E-B3DA-1D3F957BA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4670" y="1648017"/>
            <a:ext cx="533399" cy="533399"/>
          </a:xfrm>
          <a:prstGeom prst="rect">
            <a:avLst/>
          </a:prstGeom>
        </p:spPr>
      </p:pic>
      <p:pic>
        <p:nvPicPr>
          <p:cNvPr id="78" name="Graphic 77" descr="Internet">
            <a:extLst>
              <a:ext uri="{FF2B5EF4-FFF2-40B4-BE49-F238E27FC236}">
                <a16:creationId xmlns:a16="http://schemas.microsoft.com/office/drawing/2014/main" id="{BA2BA597-6958-9741-824B-BCA5441A83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1403" y="888409"/>
            <a:ext cx="704863" cy="704863"/>
          </a:xfrm>
          <a:prstGeom prst="rect">
            <a:avLst/>
          </a:prstGeom>
        </p:spPr>
      </p:pic>
      <p:pic>
        <p:nvPicPr>
          <p:cNvPr id="79" name="Graphic 78" descr="Computer">
            <a:extLst>
              <a:ext uri="{FF2B5EF4-FFF2-40B4-BE49-F238E27FC236}">
                <a16:creationId xmlns:a16="http://schemas.microsoft.com/office/drawing/2014/main" id="{EBABCE53-B1DF-E948-BFA7-F88A50C43F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98601" y="1180569"/>
            <a:ext cx="704863" cy="704863"/>
          </a:xfrm>
          <a:prstGeom prst="rect">
            <a:avLst/>
          </a:prstGeom>
        </p:spPr>
      </p:pic>
      <p:pic>
        <p:nvPicPr>
          <p:cNvPr id="80" name="Graphic 79" descr="Internet">
            <a:extLst>
              <a:ext uri="{FF2B5EF4-FFF2-40B4-BE49-F238E27FC236}">
                <a16:creationId xmlns:a16="http://schemas.microsoft.com/office/drawing/2014/main" id="{5D45F477-0BBD-B14E-BEA5-160142CA1B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62159" y="4626189"/>
            <a:ext cx="491008" cy="491008"/>
          </a:xfrm>
          <a:prstGeom prst="rect">
            <a:avLst/>
          </a:prstGeom>
        </p:spPr>
      </p:pic>
      <p:pic>
        <p:nvPicPr>
          <p:cNvPr id="81" name="Graphic 80" descr="Computer">
            <a:extLst>
              <a:ext uri="{FF2B5EF4-FFF2-40B4-BE49-F238E27FC236}">
                <a16:creationId xmlns:a16="http://schemas.microsoft.com/office/drawing/2014/main" id="{F7A0E393-50A6-6F44-AC70-290D21A8BD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33052" y="1668361"/>
            <a:ext cx="762000" cy="762000"/>
          </a:xfrm>
          <a:prstGeom prst="rect">
            <a:avLst/>
          </a:prstGeom>
        </p:spPr>
      </p:pic>
      <p:pic>
        <p:nvPicPr>
          <p:cNvPr id="82" name="Graphic 81" descr="Tablet">
            <a:extLst>
              <a:ext uri="{FF2B5EF4-FFF2-40B4-BE49-F238E27FC236}">
                <a16:creationId xmlns:a16="http://schemas.microsoft.com/office/drawing/2014/main" id="{9B660EAB-8B16-7049-962D-40DE72A31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6991" y="1277387"/>
            <a:ext cx="533399" cy="533399"/>
          </a:xfrm>
          <a:prstGeom prst="rect">
            <a:avLst/>
          </a:prstGeom>
        </p:spPr>
      </p:pic>
      <p:pic>
        <p:nvPicPr>
          <p:cNvPr id="83" name="Graphic 82" descr="Smart Phone">
            <a:extLst>
              <a:ext uri="{FF2B5EF4-FFF2-40B4-BE49-F238E27FC236}">
                <a16:creationId xmlns:a16="http://schemas.microsoft.com/office/drawing/2014/main" id="{B0D9BB03-60E9-794C-A7C6-C89E97B472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9098" y="1338108"/>
            <a:ext cx="411956" cy="411956"/>
          </a:xfrm>
          <a:prstGeom prst="rect">
            <a:avLst/>
          </a:prstGeom>
        </p:spPr>
      </p:pic>
      <p:pic>
        <p:nvPicPr>
          <p:cNvPr id="84" name="Graphic 83" descr="Smart Phone">
            <a:extLst>
              <a:ext uri="{FF2B5EF4-FFF2-40B4-BE49-F238E27FC236}">
                <a16:creationId xmlns:a16="http://schemas.microsoft.com/office/drawing/2014/main" id="{C037A6DB-837F-724D-A076-825EC5C698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7601" y="4338711"/>
            <a:ext cx="411956" cy="411956"/>
          </a:xfrm>
          <a:prstGeom prst="rect">
            <a:avLst/>
          </a:prstGeom>
        </p:spPr>
      </p:pic>
      <p:pic>
        <p:nvPicPr>
          <p:cNvPr id="85" name="Graphic 84" descr="Tablet">
            <a:extLst>
              <a:ext uri="{FF2B5EF4-FFF2-40B4-BE49-F238E27FC236}">
                <a16:creationId xmlns:a16="http://schemas.microsoft.com/office/drawing/2014/main" id="{1DC7F8BB-DF2F-2248-96F4-5164C928C2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7872" y="3565338"/>
            <a:ext cx="403388" cy="403388"/>
          </a:xfrm>
          <a:prstGeom prst="rect">
            <a:avLst/>
          </a:prstGeom>
        </p:spPr>
      </p:pic>
      <p:pic>
        <p:nvPicPr>
          <p:cNvPr id="87" name="Graphic 86" descr="Computer">
            <a:extLst>
              <a:ext uri="{FF2B5EF4-FFF2-40B4-BE49-F238E27FC236}">
                <a16:creationId xmlns:a16="http://schemas.microsoft.com/office/drawing/2014/main" id="{2E3BB86E-A448-7548-B166-0671CDE929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22056" y="4732310"/>
            <a:ext cx="509407" cy="509407"/>
          </a:xfrm>
          <a:prstGeom prst="rect">
            <a:avLst/>
          </a:prstGeom>
        </p:spPr>
      </p:pic>
      <p:pic>
        <p:nvPicPr>
          <p:cNvPr id="88" name="Graphic 87" descr="Computer">
            <a:extLst>
              <a:ext uri="{FF2B5EF4-FFF2-40B4-BE49-F238E27FC236}">
                <a16:creationId xmlns:a16="http://schemas.microsoft.com/office/drawing/2014/main" id="{AE4A9B5C-0F01-FE4F-8F69-B1F68E2E5F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95351" y="1083529"/>
            <a:ext cx="660244" cy="660244"/>
          </a:xfrm>
          <a:prstGeom prst="rect">
            <a:avLst/>
          </a:prstGeom>
        </p:spPr>
      </p:pic>
      <p:pic>
        <p:nvPicPr>
          <p:cNvPr id="89" name="Graphic 88" descr="Tablet">
            <a:extLst>
              <a:ext uri="{FF2B5EF4-FFF2-40B4-BE49-F238E27FC236}">
                <a16:creationId xmlns:a16="http://schemas.microsoft.com/office/drawing/2014/main" id="{3C672B12-AB3E-3446-856C-C0BAD4B0DB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2174" y="1087554"/>
            <a:ext cx="503054" cy="503054"/>
          </a:xfrm>
          <a:prstGeom prst="rect">
            <a:avLst/>
          </a:prstGeom>
        </p:spPr>
      </p:pic>
      <p:pic>
        <p:nvPicPr>
          <p:cNvPr id="90" name="Graphic 89" descr="Smart Phone">
            <a:extLst>
              <a:ext uri="{FF2B5EF4-FFF2-40B4-BE49-F238E27FC236}">
                <a16:creationId xmlns:a16="http://schemas.microsoft.com/office/drawing/2014/main" id="{A8199399-712B-7C4A-9FE2-410C8C9786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5952" y="874428"/>
            <a:ext cx="633847" cy="633847"/>
          </a:xfrm>
          <a:prstGeom prst="rect">
            <a:avLst/>
          </a:prstGeom>
        </p:spPr>
      </p:pic>
      <p:pic>
        <p:nvPicPr>
          <p:cNvPr id="91" name="Graphic 90" descr="Tablet">
            <a:extLst>
              <a:ext uri="{FF2B5EF4-FFF2-40B4-BE49-F238E27FC236}">
                <a16:creationId xmlns:a16="http://schemas.microsoft.com/office/drawing/2014/main" id="{FD980CED-FEA2-1D4E-9680-112DA1A57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6852" y="5061844"/>
            <a:ext cx="503054" cy="503054"/>
          </a:xfrm>
          <a:prstGeom prst="rect">
            <a:avLst/>
          </a:prstGeom>
        </p:spPr>
      </p:pic>
      <p:pic>
        <p:nvPicPr>
          <p:cNvPr id="92" name="Graphic 91" descr="Internet">
            <a:extLst>
              <a:ext uri="{FF2B5EF4-FFF2-40B4-BE49-F238E27FC236}">
                <a16:creationId xmlns:a16="http://schemas.microsoft.com/office/drawing/2014/main" id="{2BAF029B-6ABD-EF46-8425-022ED01D99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6640" y="5005980"/>
            <a:ext cx="533399" cy="533399"/>
          </a:xfrm>
          <a:prstGeom prst="rect">
            <a:avLst/>
          </a:prstGeom>
        </p:spPr>
      </p:pic>
      <p:pic>
        <p:nvPicPr>
          <p:cNvPr id="93" name="Graphic 92" descr="Smart Phone">
            <a:extLst>
              <a:ext uri="{FF2B5EF4-FFF2-40B4-BE49-F238E27FC236}">
                <a16:creationId xmlns:a16="http://schemas.microsoft.com/office/drawing/2014/main" id="{74DA6418-3048-E34E-8F42-5955169598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197" y="2914553"/>
            <a:ext cx="628999" cy="628999"/>
          </a:xfrm>
          <a:prstGeom prst="rect">
            <a:avLst/>
          </a:prstGeom>
        </p:spPr>
      </p:pic>
      <p:pic>
        <p:nvPicPr>
          <p:cNvPr id="94" name="Graphic 93" descr="Internet">
            <a:extLst>
              <a:ext uri="{FF2B5EF4-FFF2-40B4-BE49-F238E27FC236}">
                <a16:creationId xmlns:a16="http://schemas.microsoft.com/office/drawing/2014/main" id="{9DBFA1B3-5B88-A24A-B31F-A28813A4F9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1589" y="4280305"/>
            <a:ext cx="762000" cy="762000"/>
          </a:xfrm>
          <a:prstGeom prst="rect">
            <a:avLst/>
          </a:prstGeom>
        </p:spPr>
      </p:pic>
      <p:pic>
        <p:nvPicPr>
          <p:cNvPr id="95" name="Graphic 94" descr="Tablet">
            <a:extLst>
              <a:ext uri="{FF2B5EF4-FFF2-40B4-BE49-F238E27FC236}">
                <a16:creationId xmlns:a16="http://schemas.microsoft.com/office/drawing/2014/main" id="{81684BF5-87E4-794A-8949-051DE7A7A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2082" y="5008057"/>
            <a:ext cx="403388" cy="403388"/>
          </a:xfrm>
          <a:prstGeom prst="rect">
            <a:avLst/>
          </a:prstGeom>
        </p:spPr>
      </p:pic>
      <p:pic>
        <p:nvPicPr>
          <p:cNvPr id="96" name="Graphic 95" descr="Computer">
            <a:extLst>
              <a:ext uri="{FF2B5EF4-FFF2-40B4-BE49-F238E27FC236}">
                <a16:creationId xmlns:a16="http://schemas.microsoft.com/office/drawing/2014/main" id="{553A4F6E-2015-1F4B-8A5E-3250D47A49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1829" y="1968557"/>
            <a:ext cx="533399" cy="533399"/>
          </a:xfrm>
          <a:prstGeom prst="rect">
            <a:avLst/>
          </a:prstGeom>
        </p:spPr>
      </p:pic>
      <p:pic>
        <p:nvPicPr>
          <p:cNvPr id="98" name="Graphic 97" descr="Smart Phone">
            <a:extLst>
              <a:ext uri="{FF2B5EF4-FFF2-40B4-BE49-F238E27FC236}">
                <a16:creationId xmlns:a16="http://schemas.microsoft.com/office/drawing/2014/main" id="{17FEDD1E-713C-D743-8177-D283CB4CC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9614" y="4744921"/>
            <a:ext cx="633847" cy="633847"/>
          </a:xfrm>
          <a:prstGeom prst="rect">
            <a:avLst/>
          </a:prstGeom>
        </p:spPr>
      </p:pic>
      <p:sp>
        <p:nvSpPr>
          <p:cNvPr id="86" name="TextBox 85">
            <a:extLst>
              <a:ext uri="{FF2B5EF4-FFF2-40B4-BE49-F238E27FC236}">
                <a16:creationId xmlns:a16="http://schemas.microsoft.com/office/drawing/2014/main" id="{6388080E-AA48-1545-A3CC-0939A38DAF56}"/>
              </a:ext>
            </a:extLst>
          </p:cNvPr>
          <p:cNvSpPr txBox="1"/>
          <p:nvPr/>
        </p:nvSpPr>
        <p:spPr>
          <a:xfrm>
            <a:off x="5429882" y="5976620"/>
            <a:ext cx="1578958" cy="430887"/>
          </a:xfrm>
          <a:prstGeom prst="rect">
            <a:avLst/>
          </a:prstGeom>
          <a:noFill/>
        </p:spPr>
        <p:txBody>
          <a:bodyPr wrap="none" lIns="0" tIns="0" rIns="0" bIns="0" rtlCol="0">
            <a:spAutoFit/>
          </a:bodyPr>
          <a:lstStyle/>
          <a:p>
            <a:pPr algn="ctr"/>
            <a:r>
              <a:rPr lang="en-US" sz="2800">
                <a:gradFill>
                  <a:gsLst>
                    <a:gs pos="2917">
                      <a:schemeClr val="tx1"/>
                    </a:gs>
                    <a:gs pos="30000">
                      <a:schemeClr val="tx1"/>
                    </a:gs>
                  </a:gsLst>
                  <a:lin ang="5400000" scaled="0"/>
                </a:gradFill>
              </a:rPr>
              <a:t>Single user</a:t>
            </a:r>
          </a:p>
        </p:txBody>
      </p:sp>
      <p:sp>
        <p:nvSpPr>
          <p:cNvPr id="2" name="TextBox 1">
            <a:extLst>
              <a:ext uri="{FF2B5EF4-FFF2-40B4-BE49-F238E27FC236}">
                <a16:creationId xmlns:a16="http://schemas.microsoft.com/office/drawing/2014/main" id="{55302D09-5681-7846-9AF7-212D3D2CAC7E}"/>
              </a:ext>
            </a:extLst>
          </p:cNvPr>
          <p:cNvSpPr txBox="1"/>
          <p:nvPr/>
        </p:nvSpPr>
        <p:spPr>
          <a:xfrm>
            <a:off x="4112819" y="5309210"/>
            <a:ext cx="1809085" cy="307777"/>
          </a:xfrm>
          <a:prstGeom prst="rect">
            <a:avLst/>
          </a:prstGeom>
          <a:noFill/>
        </p:spPr>
        <p:txBody>
          <a:bodyPr wrap="none" lIns="0" tIns="0" rIns="0" bIns="0" rtlCol="0">
            <a:spAutoFit/>
          </a:bodyPr>
          <a:lstStyle/>
          <a:p>
            <a:pPr algn="l"/>
            <a:r>
              <a:rPr lang="en-US" sz="2000" dirty="0" err="1">
                <a:gradFill>
                  <a:gsLst>
                    <a:gs pos="2917">
                      <a:schemeClr val="tx1"/>
                    </a:gs>
                    <a:gs pos="30000">
                      <a:schemeClr val="tx1"/>
                    </a:gs>
                  </a:gsLst>
                  <a:lin ang="5400000" scaled="0"/>
                </a:gradFill>
              </a:rPr>
              <a:t>UserId</a:t>
            </a:r>
            <a:r>
              <a:rPr lang="en-US" sz="2000" dirty="0">
                <a:gradFill>
                  <a:gsLst>
                    <a:gs pos="2917">
                      <a:schemeClr val="tx1"/>
                    </a:gs>
                    <a:gs pos="30000">
                      <a:schemeClr val="tx1"/>
                    </a:gs>
                  </a:gsLst>
                  <a:lin ang="5400000" scaled="0"/>
                </a:gradFill>
              </a:rPr>
              <a:t> = Anthony</a:t>
            </a:r>
          </a:p>
        </p:txBody>
      </p:sp>
    </p:spTree>
    <p:extLst>
      <p:ext uri="{BB962C8B-B14F-4D97-AF65-F5344CB8AC3E}">
        <p14:creationId xmlns:p14="http://schemas.microsoft.com/office/powerpoint/2010/main" val="2184825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hold" nodeType="afterEffect">
                                  <p:stCondLst>
                                    <p:cond delay="0"/>
                                  </p:stCondLst>
                                  <p:childTnLst>
                                    <p:animScale>
                                      <p:cBhvr>
                                        <p:cTn id="6" dur="500" fill="hold"/>
                                        <p:tgtEl>
                                          <p:spTgt spid="56"/>
                                        </p:tgtEl>
                                      </p:cBhvr>
                                      <p:by x="115000" y="115000"/>
                                    </p:animScale>
                                  </p:childTnLst>
                                </p:cTn>
                              </p:par>
                              <p:par>
                                <p:cTn id="7" presetID="6" presetClass="emph" presetSubtype="0" autoRev="1" fill="hold" nodeType="withEffect">
                                  <p:stCondLst>
                                    <p:cond delay="0"/>
                                  </p:stCondLst>
                                  <p:childTnLst>
                                    <p:animScale>
                                      <p:cBhvr>
                                        <p:cTn id="8" dur="500" fill="hold"/>
                                        <p:tgtEl>
                                          <p:spTgt spid="43"/>
                                        </p:tgtEl>
                                      </p:cBhvr>
                                      <p:by x="115000" y="115000"/>
                                    </p:animScale>
                                  </p:childTnLst>
                                </p:cTn>
                              </p:par>
                              <p:par>
                                <p:cTn id="9" presetID="6" presetClass="emph" presetSubtype="0" autoRev="1" fill="hold" nodeType="withEffect">
                                  <p:stCondLst>
                                    <p:cond delay="0"/>
                                  </p:stCondLst>
                                  <p:childTnLst>
                                    <p:animScale>
                                      <p:cBhvr>
                                        <p:cTn id="10" dur="500" fill="hold"/>
                                        <p:tgtEl>
                                          <p:spTgt spid="42"/>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4666-B520-4FC3-BA91-D7D99CF4BA7E}"/>
              </a:ext>
            </a:extLst>
          </p:cNvPr>
          <p:cNvSpPr>
            <a:spLocks noGrp="1"/>
          </p:cNvSpPr>
          <p:nvPr>
            <p:ph type="title"/>
          </p:nvPr>
        </p:nvSpPr>
        <p:spPr/>
        <p:txBody>
          <a:bodyPr/>
          <a:lstStyle/>
          <a:p>
            <a:r>
              <a:rPr lang="en-US" dirty="0"/>
              <a:t>Broadcast from server</a:t>
            </a:r>
          </a:p>
        </p:txBody>
      </p:sp>
      <p:pic>
        <p:nvPicPr>
          <p:cNvPr id="11" name="Graphic 10" descr="Server">
            <a:extLst>
              <a:ext uri="{FF2B5EF4-FFF2-40B4-BE49-F238E27FC236}">
                <a16:creationId xmlns:a16="http://schemas.microsoft.com/office/drawing/2014/main" id="{AD435858-DAD9-4E7D-9DD0-395E02D77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8090" y="4481163"/>
            <a:ext cx="1296065" cy="1296065"/>
          </a:xfrm>
          <a:prstGeom prst="rect">
            <a:avLst/>
          </a:prstGeom>
        </p:spPr>
      </p:pic>
      <p:pic>
        <p:nvPicPr>
          <p:cNvPr id="13" name="Graphic 12" descr="Internet">
            <a:extLst>
              <a:ext uri="{FF2B5EF4-FFF2-40B4-BE49-F238E27FC236}">
                <a16:creationId xmlns:a16="http://schemas.microsoft.com/office/drawing/2014/main" id="{981CCB17-9060-4C52-B55D-E35361017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7592" y="4481163"/>
            <a:ext cx="1234297" cy="1234297"/>
          </a:xfrm>
          <a:prstGeom prst="rect">
            <a:avLst/>
          </a:prstGeom>
        </p:spPr>
      </p:pic>
      <p:pic>
        <p:nvPicPr>
          <p:cNvPr id="15" name="Graphic 14" descr="Smart Phone">
            <a:extLst>
              <a:ext uri="{FF2B5EF4-FFF2-40B4-BE49-F238E27FC236}">
                <a16:creationId xmlns:a16="http://schemas.microsoft.com/office/drawing/2014/main" id="{C54BD017-FBCA-42ED-9E98-2A2BE66E70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4950" y="2563803"/>
            <a:ext cx="1234297" cy="1234297"/>
          </a:xfrm>
          <a:prstGeom prst="rect">
            <a:avLst/>
          </a:prstGeom>
        </p:spPr>
      </p:pic>
      <p:pic>
        <p:nvPicPr>
          <p:cNvPr id="17" name="Graphic 16" descr="Tablet">
            <a:extLst>
              <a:ext uri="{FF2B5EF4-FFF2-40B4-BE49-F238E27FC236}">
                <a16:creationId xmlns:a16="http://schemas.microsoft.com/office/drawing/2014/main" id="{3C427123-16CB-4CDA-80B8-FFA2B483E4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99276" y="4512046"/>
            <a:ext cx="1234297" cy="1234297"/>
          </a:xfrm>
          <a:prstGeom prst="rect">
            <a:avLst/>
          </a:prstGeom>
        </p:spPr>
      </p:pic>
      <p:cxnSp>
        <p:nvCxnSpPr>
          <p:cNvPr id="27" name="Straight Arrow Connector 26">
            <a:extLst>
              <a:ext uri="{FF2B5EF4-FFF2-40B4-BE49-F238E27FC236}">
                <a16:creationId xmlns:a16="http://schemas.microsoft.com/office/drawing/2014/main" id="{B5DB94D6-BE67-4E2B-B120-86E25F9E652E}"/>
              </a:ext>
            </a:extLst>
          </p:cNvPr>
          <p:cNvCxnSpPr>
            <a:cxnSpLocks/>
            <a:stCxn id="11" idx="0"/>
            <a:endCxn id="15" idx="2"/>
          </p:cNvCxnSpPr>
          <p:nvPr/>
        </p:nvCxnSpPr>
        <p:spPr>
          <a:xfrm flipH="1" flipV="1">
            <a:off x="6232099" y="3798100"/>
            <a:ext cx="4024" cy="68306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E31F94-70BD-4A4A-9521-2DA57D0E77B0}"/>
              </a:ext>
            </a:extLst>
          </p:cNvPr>
          <p:cNvCxnSpPr>
            <a:cxnSpLocks/>
            <a:stCxn id="11" idx="3"/>
            <a:endCxn id="17" idx="1"/>
          </p:cNvCxnSpPr>
          <p:nvPr/>
        </p:nvCxnSpPr>
        <p:spPr>
          <a:xfrm flipV="1">
            <a:off x="6884155" y="5129195"/>
            <a:ext cx="1715121" cy="1"/>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FA27AA-EA0D-4854-BB77-0906E8269B7E}"/>
              </a:ext>
            </a:extLst>
          </p:cNvPr>
          <p:cNvCxnSpPr>
            <a:cxnSpLocks/>
          </p:cNvCxnSpPr>
          <p:nvPr/>
        </p:nvCxnSpPr>
        <p:spPr>
          <a:xfrm flipH="1" flipV="1">
            <a:off x="3101889" y="4911564"/>
            <a:ext cx="2363310" cy="704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A4F347D-C878-4E02-AE95-74D8F8916A6A}"/>
              </a:ext>
            </a:extLst>
          </p:cNvPr>
          <p:cNvPicPr>
            <a:picLocks noChangeAspect="1"/>
          </p:cNvPicPr>
          <p:nvPr/>
        </p:nvPicPr>
        <p:blipFill>
          <a:blip r:embed="rId11"/>
          <a:stretch>
            <a:fillRect/>
          </a:stretch>
        </p:blipFill>
        <p:spPr>
          <a:xfrm>
            <a:off x="4817010" y="5638263"/>
            <a:ext cx="2557363" cy="895077"/>
          </a:xfrm>
          <a:prstGeom prst="rect">
            <a:avLst/>
          </a:prstGeom>
        </p:spPr>
      </p:pic>
      <p:sp>
        <p:nvSpPr>
          <p:cNvPr id="16" name="TextBox 15">
            <a:extLst>
              <a:ext uri="{FF2B5EF4-FFF2-40B4-BE49-F238E27FC236}">
                <a16:creationId xmlns:a16="http://schemas.microsoft.com/office/drawing/2014/main" id="{A41C5F69-19D0-404D-B790-70840DFA3E53}"/>
              </a:ext>
            </a:extLst>
          </p:cNvPr>
          <p:cNvSpPr txBox="1"/>
          <p:nvPr/>
        </p:nvSpPr>
        <p:spPr>
          <a:xfrm>
            <a:off x="5461175" y="6425260"/>
            <a:ext cx="154184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HUB</a:t>
            </a:r>
          </a:p>
        </p:txBody>
      </p:sp>
    </p:spTree>
    <p:extLst>
      <p:ext uri="{BB962C8B-B14F-4D97-AF65-F5344CB8AC3E}">
        <p14:creationId xmlns:p14="http://schemas.microsoft.com/office/powerpoint/2010/main" val="3304887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par>
                                <p:cTn id="11" presetID="22" presetClass="entr" presetSubtype="2"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4666-B520-4FC3-BA91-D7D99CF4BA7E}"/>
              </a:ext>
            </a:extLst>
          </p:cNvPr>
          <p:cNvSpPr>
            <a:spLocks noGrp="1"/>
          </p:cNvSpPr>
          <p:nvPr>
            <p:ph type="title"/>
          </p:nvPr>
        </p:nvSpPr>
        <p:spPr/>
        <p:txBody>
          <a:bodyPr/>
          <a:lstStyle/>
          <a:p>
            <a:r>
              <a:rPr lang="en-US" dirty="0"/>
              <a:t>Broadcast from a device</a:t>
            </a:r>
          </a:p>
        </p:txBody>
      </p:sp>
      <p:pic>
        <p:nvPicPr>
          <p:cNvPr id="11" name="Graphic 10" descr="Server">
            <a:extLst>
              <a:ext uri="{FF2B5EF4-FFF2-40B4-BE49-F238E27FC236}">
                <a16:creationId xmlns:a16="http://schemas.microsoft.com/office/drawing/2014/main" id="{AD435858-DAD9-4E7D-9DD0-395E02D77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8090" y="4481163"/>
            <a:ext cx="1296065" cy="1296065"/>
          </a:xfrm>
          <a:prstGeom prst="rect">
            <a:avLst/>
          </a:prstGeom>
        </p:spPr>
      </p:pic>
      <p:pic>
        <p:nvPicPr>
          <p:cNvPr id="13" name="Graphic 12" descr="Internet">
            <a:extLst>
              <a:ext uri="{FF2B5EF4-FFF2-40B4-BE49-F238E27FC236}">
                <a16:creationId xmlns:a16="http://schemas.microsoft.com/office/drawing/2014/main" id="{981CCB17-9060-4C52-B55D-E35361017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7592" y="4481163"/>
            <a:ext cx="1234297" cy="1234297"/>
          </a:xfrm>
          <a:prstGeom prst="rect">
            <a:avLst/>
          </a:prstGeom>
        </p:spPr>
      </p:pic>
      <p:pic>
        <p:nvPicPr>
          <p:cNvPr id="15" name="Graphic 14" descr="Smart Phone">
            <a:extLst>
              <a:ext uri="{FF2B5EF4-FFF2-40B4-BE49-F238E27FC236}">
                <a16:creationId xmlns:a16="http://schemas.microsoft.com/office/drawing/2014/main" id="{C54BD017-FBCA-42ED-9E98-2A2BE66E70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4950" y="2563803"/>
            <a:ext cx="1234297" cy="1234297"/>
          </a:xfrm>
          <a:prstGeom prst="rect">
            <a:avLst/>
          </a:prstGeom>
        </p:spPr>
      </p:pic>
      <p:pic>
        <p:nvPicPr>
          <p:cNvPr id="17" name="Graphic 16" descr="Tablet">
            <a:extLst>
              <a:ext uri="{FF2B5EF4-FFF2-40B4-BE49-F238E27FC236}">
                <a16:creationId xmlns:a16="http://schemas.microsoft.com/office/drawing/2014/main" id="{3C427123-16CB-4CDA-80B8-FFA2B483E4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99276" y="4512046"/>
            <a:ext cx="1234297" cy="1234297"/>
          </a:xfrm>
          <a:prstGeom prst="rect">
            <a:avLst/>
          </a:prstGeom>
        </p:spPr>
      </p:pic>
      <p:cxnSp>
        <p:nvCxnSpPr>
          <p:cNvPr id="21" name="Straight Arrow Connector 20">
            <a:extLst>
              <a:ext uri="{FF2B5EF4-FFF2-40B4-BE49-F238E27FC236}">
                <a16:creationId xmlns:a16="http://schemas.microsoft.com/office/drawing/2014/main" id="{B7A607BB-39C1-493A-BFC4-1159618E7A1B}"/>
              </a:ext>
            </a:extLst>
          </p:cNvPr>
          <p:cNvCxnSpPr>
            <a:stCxn id="13" idx="3"/>
            <a:endCxn id="11" idx="1"/>
          </p:cNvCxnSpPr>
          <p:nvPr/>
        </p:nvCxnSpPr>
        <p:spPr>
          <a:xfrm>
            <a:off x="3101889" y="5098312"/>
            <a:ext cx="2486201" cy="30884"/>
          </a:xfrm>
          <a:prstGeom prst="straightConnector1">
            <a:avLst/>
          </a:prstGeom>
          <a:ln w="76200">
            <a:headEnd type="none" w="lg" len="med"/>
            <a:tailEnd type="triangle"/>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3CA7EA02-7686-4E10-8883-8B7006030C3D}"/>
              </a:ext>
            </a:extLst>
          </p:cNvPr>
          <p:cNvSpPr txBox="1"/>
          <p:nvPr/>
        </p:nvSpPr>
        <p:spPr>
          <a:xfrm>
            <a:off x="3508427" y="5246516"/>
            <a:ext cx="172994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Send Message</a:t>
            </a:r>
          </a:p>
        </p:txBody>
      </p:sp>
      <p:cxnSp>
        <p:nvCxnSpPr>
          <p:cNvPr id="27" name="Straight Arrow Connector 26">
            <a:extLst>
              <a:ext uri="{FF2B5EF4-FFF2-40B4-BE49-F238E27FC236}">
                <a16:creationId xmlns:a16="http://schemas.microsoft.com/office/drawing/2014/main" id="{B5DB94D6-BE67-4E2B-B120-86E25F9E652E}"/>
              </a:ext>
            </a:extLst>
          </p:cNvPr>
          <p:cNvCxnSpPr>
            <a:cxnSpLocks/>
            <a:stCxn id="11" idx="0"/>
            <a:endCxn id="15" idx="2"/>
          </p:cNvCxnSpPr>
          <p:nvPr/>
        </p:nvCxnSpPr>
        <p:spPr>
          <a:xfrm flipH="1" flipV="1">
            <a:off x="6232099" y="3798100"/>
            <a:ext cx="4024" cy="68306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E31F94-70BD-4A4A-9521-2DA57D0E77B0}"/>
              </a:ext>
            </a:extLst>
          </p:cNvPr>
          <p:cNvCxnSpPr>
            <a:cxnSpLocks/>
            <a:stCxn id="11" idx="3"/>
            <a:endCxn id="17" idx="1"/>
          </p:cNvCxnSpPr>
          <p:nvPr/>
        </p:nvCxnSpPr>
        <p:spPr>
          <a:xfrm flipV="1">
            <a:off x="6884155" y="5129195"/>
            <a:ext cx="1715121" cy="1"/>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FA27AA-EA0D-4854-BB77-0906E8269B7E}"/>
              </a:ext>
            </a:extLst>
          </p:cNvPr>
          <p:cNvCxnSpPr>
            <a:cxnSpLocks/>
          </p:cNvCxnSpPr>
          <p:nvPr/>
        </p:nvCxnSpPr>
        <p:spPr>
          <a:xfrm flipH="1" flipV="1">
            <a:off x="3101889" y="4911564"/>
            <a:ext cx="2363310" cy="704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8D0653F-3A88-478B-B2E3-4BEACDDE2D5A}"/>
              </a:ext>
            </a:extLst>
          </p:cNvPr>
          <p:cNvPicPr>
            <a:picLocks noChangeAspect="1"/>
          </p:cNvPicPr>
          <p:nvPr/>
        </p:nvPicPr>
        <p:blipFill>
          <a:blip r:embed="rId11"/>
          <a:stretch>
            <a:fillRect/>
          </a:stretch>
        </p:blipFill>
        <p:spPr>
          <a:xfrm>
            <a:off x="4817010" y="5638263"/>
            <a:ext cx="2557363" cy="895077"/>
          </a:xfrm>
          <a:prstGeom prst="rect">
            <a:avLst/>
          </a:prstGeom>
        </p:spPr>
      </p:pic>
      <p:sp>
        <p:nvSpPr>
          <p:cNvPr id="25" name="TextBox 24">
            <a:extLst>
              <a:ext uri="{FF2B5EF4-FFF2-40B4-BE49-F238E27FC236}">
                <a16:creationId xmlns:a16="http://schemas.microsoft.com/office/drawing/2014/main" id="{758DDA4C-784A-42C2-A982-A4DFA79B2E7A}"/>
              </a:ext>
            </a:extLst>
          </p:cNvPr>
          <p:cNvSpPr txBox="1"/>
          <p:nvPr/>
        </p:nvSpPr>
        <p:spPr>
          <a:xfrm>
            <a:off x="5461175" y="6425260"/>
            <a:ext cx="154184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HUB</a:t>
            </a:r>
          </a:p>
        </p:txBody>
      </p:sp>
    </p:spTree>
    <p:extLst>
      <p:ext uri="{BB962C8B-B14F-4D97-AF65-F5344CB8AC3E}">
        <p14:creationId xmlns:p14="http://schemas.microsoft.com/office/powerpoint/2010/main" val="2355727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8"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2" presetClass="entr" presetSubtype="2"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5704F68-A9B3-4A91-9DA9-8F057692EB64}"/>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6EAC21AC-4222-422C-91F7-39E09895FC3D}"/>
              </a:ext>
            </a:extLst>
          </p:cNvPr>
          <p:cNvSpPr>
            <a:spLocks noGrp="1"/>
          </p:cNvSpPr>
          <p:nvPr>
            <p:ph sz="quarter" idx="12"/>
          </p:nvPr>
        </p:nvSpPr>
        <p:spPr>
          <a:xfrm>
            <a:off x="584200" y="1527865"/>
            <a:ext cx="10914380" cy="5552289"/>
          </a:xfrm>
        </p:spPr>
        <p:txBody>
          <a:bodyPr/>
          <a:lstStyle/>
          <a:p>
            <a:pPr marL="0" indent="0">
              <a:buNone/>
            </a:pPr>
            <a:r>
              <a:rPr lang="en-US" sz="3200" dirty="0"/>
              <a:t>Features:</a:t>
            </a:r>
          </a:p>
          <a:p>
            <a:r>
              <a:rPr lang="en-US" sz="3200" dirty="0"/>
              <a:t>Handles connection management automatically.</a:t>
            </a:r>
          </a:p>
          <a:p>
            <a:r>
              <a:rPr lang="en-US" sz="3200" dirty="0"/>
              <a:t>Sends messages to all connected clients simultaneously. </a:t>
            </a:r>
          </a:p>
          <a:p>
            <a:r>
              <a:rPr lang="en-US" sz="3200" dirty="0"/>
              <a:t>Sends messages to specific clients or groups of clients.</a:t>
            </a:r>
          </a:p>
          <a:p>
            <a:r>
              <a:rPr lang="en-US" sz="3200" dirty="0"/>
              <a:t>Scales to handle increasing traffic.</a:t>
            </a:r>
          </a:p>
          <a:p>
            <a:endParaRPr lang="en-US" sz="3200" dirty="0"/>
          </a:p>
        </p:txBody>
      </p:sp>
      <p:pic>
        <p:nvPicPr>
          <p:cNvPr id="4" name="Picture 3">
            <a:extLst>
              <a:ext uri="{FF2B5EF4-FFF2-40B4-BE49-F238E27FC236}">
                <a16:creationId xmlns:a16="http://schemas.microsoft.com/office/drawing/2014/main" id="{B7C9A82B-DD81-450E-970E-C1C952151B9F}"/>
              </a:ext>
            </a:extLst>
          </p:cNvPr>
          <p:cNvPicPr>
            <a:picLocks noChangeAspect="1"/>
          </p:cNvPicPr>
          <p:nvPr/>
        </p:nvPicPr>
        <p:blipFill>
          <a:blip r:embed="rId2"/>
          <a:stretch>
            <a:fillRect/>
          </a:stretch>
        </p:blipFill>
        <p:spPr>
          <a:xfrm>
            <a:off x="584200" y="100786"/>
            <a:ext cx="3619500" cy="1266825"/>
          </a:xfrm>
          <a:prstGeom prst="rect">
            <a:avLst/>
          </a:prstGeom>
        </p:spPr>
      </p:pic>
    </p:spTree>
    <p:extLst>
      <p:ext uri="{BB962C8B-B14F-4D97-AF65-F5344CB8AC3E}">
        <p14:creationId xmlns:p14="http://schemas.microsoft.com/office/powerpoint/2010/main" val="109088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3826F-A2D7-4389-A8B9-492BDD0E8C90}"/>
              </a:ext>
            </a:extLst>
          </p:cNvPr>
          <p:cNvSpPr>
            <a:spLocks noGrp="1"/>
          </p:cNvSpPr>
          <p:nvPr>
            <p:ph type="title"/>
          </p:nvPr>
        </p:nvSpPr>
        <p:spPr/>
        <p:txBody>
          <a:bodyPr/>
          <a:lstStyle/>
          <a:p>
            <a:r>
              <a:rPr lang="en-US" dirty="0" err="1"/>
              <a:t>SignalR</a:t>
            </a:r>
            <a:r>
              <a:rPr lang="en-US" dirty="0"/>
              <a:t> SDK</a:t>
            </a:r>
          </a:p>
        </p:txBody>
      </p:sp>
      <p:pic>
        <p:nvPicPr>
          <p:cNvPr id="11" name="Graphic 10" descr="Tablet">
            <a:extLst>
              <a:ext uri="{FF2B5EF4-FFF2-40B4-BE49-F238E27FC236}">
                <a16:creationId xmlns:a16="http://schemas.microsoft.com/office/drawing/2014/main" id="{C8848C81-C784-4D44-B8CF-64330661C5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73884" y="4563823"/>
            <a:ext cx="914400" cy="914400"/>
          </a:xfrm>
          <a:prstGeom prst="rect">
            <a:avLst/>
          </a:prstGeom>
        </p:spPr>
      </p:pic>
      <p:pic>
        <p:nvPicPr>
          <p:cNvPr id="12" name="Graphic 11" descr="Internet">
            <a:extLst>
              <a:ext uri="{FF2B5EF4-FFF2-40B4-BE49-F238E27FC236}">
                <a16:creationId xmlns:a16="http://schemas.microsoft.com/office/drawing/2014/main" id="{78FA8ADC-AC10-41B0-8F62-E7C2DF2186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4010" y="1853484"/>
            <a:ext cx="981033" cy="981033"/>
          </a:xfrm>
          <a:prstGeom prst="rect">
            <a:avLst/>
          </a:prstGeom>
        </p:spPr>
      </p:pic>
      <p:pic>
        <p:nvPicPr>
          <p:cNvPr id="13" name="Graphic 12" descr="Computer">
            <a:extLst>
              <a:ext uri="{FF2B5EF4-FFF2-40B4-BE49-F238E27FC236}">
                <a16:creationId xmlns:a16="http://schemas.microsoft.com/office/drawing/2014/main" id="{BEDD6E86-32BD-45C8-9BB8-90C13AB15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6410" y="2944560"/>
            <a:ext cx="914400" cy="914400"/>
          </a:xfrm>
          <a:prstGeom prst="rect">
            <a:avLst/>
          </a:prstGeom>
        </p:spPr>
      </p:pic>
      <p:pic>
        <p:nvPicPr>
          <p:cNvPr id="14" name="Graphic 13" descr="Internet">
            <a:extLst>
              <a:ext uri="{FF2B5EF4-FFF2-40B4-BE49-F238E27FC236}">
                <a16:creationId xmlns:a16="http://schemas.microsoft.com/office/drawing/2014/main" id="{C7E28280-E001-4BC2-85BD-47917AD9F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62319" y="3858960"/>
            <a:ext cx="762000" cy="762000"/>
          </a:xfrm>
          <a:prstGeom prst="rect">
            <a:avLst/>
          </a:prstGeom>
        </p:spPr>
      </p:pic>
      <p:pic>
        <p:nvPicPr>
          <p:cNvPr id="15" name="Graphic 14" descr="Computer">
            <a:extLst>
              <a:ext uri="{FF2B5EF4-FFF2-40B4-BE49-F238E27FC236}">
                <a16:creationId xmlns:a16="http://schemas.microsoft.com/office/drawing/2014/main" id="{807DD7B1-8EA6-4F83-86BC-B8436DBAE5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01047" y="2691686"/>
            <a:ext cx="762000" cy="762000"/>
          </a:xfrm>
          <a:prstGeom prst="rect">
            <a:avLst/>
          </a:prstGeom>
        </p:spPr>
      </p:pic>
      <p:pic>
        <p:nvPicPr>
          <p:cNvPr id="16" name="Graphic 15" descr="Tablet">
            <a:extLst>
              <a:ext uri="{FF2B5EF4-FFF2-40B4-BE49-F238E27FC236}">
                <a16:creationId xmlns:a16="http://schemas.microsoft.com/office/drawing/2014/main" id="{58D6FB1A-A9E4-42DA-9A9C-19D2AFEDD5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2610" y="1853485"/>
            <a:ext cx="762000" cy="762000"/>
          </a:xfrm>
          <a:prstGeom prst="rect">
            <a:avLst/>
          </a:prstGeom>
        </p:spPr>
      </p:pic>
      <p:pic>
        <p:nvPicPr>
          <p:cNvPr id="17" name="Graphic 16" descr="Smart Phone">
            <a:extLst>
              <a:ext uri="{FF2B5EF4-FFF2-40B4-BE49-F238E27FC236}">
                <a16:creationId xmlns:a16="http://schemas.microsoft.com/office/drawing/2014/main" id="{E23AAADB-8ADA-43A8-A272-685909629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7411" y="1059948"/>
            <a:ext cx="628999" cy="628999"/>
          </a:xfrm>
          <a:prstGeom prst="rect">
            <a:avLst/>
          </a:prstGeom>
        </p:spPr>
      </p:pic>
      <p:pic>
        <p:nvPicPr>
          <p:cNvPr id="18" name="Graphic 17" descr="Computer">
            <a:extLst>
              <a:ext uri="{FF2B5EF4-FFF2-40B4-BE49-F238E27FC236}">
                <a16:creationId xmlns:a16="http://schemas.microsoft.com/office/drawing/2014/main" id="{E25892D9-F304-401E-9979-AF6C54FD86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60221" y="4451378"/>
            <a:ext cx="533399" cy="533399"/>
          </a:xfrm>
          <a:prstGeom prst="rect">
            <a:avLst/>
          </a:prstGeom>
        </p:spPr>
      </p:pic>
      <p:pic>
        <p:nvPicPr>
          <p:cNvPr id="19" name="Graphic 18" descr="Tablet">
            <a:extLst>
              <a:ext uri="{FF2B5EF4-FFF2-40B4-BE49-F238E27FC236}">
                <a16:creationId xmlns:a16="http://schemas.microsoft.com/office/drawing/2014/main" id="{EAD7D66C-02F3-421D-8585-5D2DA6972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6939" y="3358995"/>
            <a:ext cx="704863" cy="704863"/>
          </a:xfrm>
          <a:prstGeom prst="rect">
            <a:avLst/>
          </a:prstGeom>
        </p:spPr>
      </p:pic>
      <p:pic>
        <p:nvPicPr>
          <p:cNvPr id="20" name="Graphic 19" descr="Internet">
            <a:extLst>
              <a:ext uri="{FF2B5EF4-FFF2-40B4-BE49-F238E27FC236}">
                <a16:creationId xmlns:a16="http://schemas.microsoft.com/office/drawing/2014/main" id="{20BE1CF2-7C30-43A4-8572-1A496AA095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8652" y="1210077"/>
            <a:ext cx="704863" cy="704863"/>
          </a:xfrm>
          <a:prstGeom prst="rect">
            <a:avLst/>
          </a:prstGeom>
        </p:spPr>
      </p:pic>
      <p:pic>
        <p:nvPicPr>
          <p:cNvPr id="21" name="Graphic 20" descr="Smart Phone">
            <a:extLst>
              <a:ext uri="{FF2B5EF4-FFF2-40B4-BE49-F238E27FC236}">
                <a16:creationId xmlns:a16="http://schemas.microsoft.com/office/drawing/2014/main" id="{262CC243-561A-46D7-93D2-29DA26BD7B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83088" y="4085909"/>
            <a:ext cx="411956" cy="411956"/>
          </a:xfrm>
          <a:prstGeom prst="rect">
            <a:avLst/>
          </a:prstGeom>
        </p:spPr>
      </p:pic>
      <p:pic>
        <p:nvPicPr>
          <p:cNvPr id="22" name="Graphic 21" descr="Smart Phone">
            <a:extLst>
              <a:ext uri="{FF2B5EF4-FFF2-40B4-BE49-F238E27FC236}">
                <a16:creationId xmlns:a16="http://schemas.microsoft.com/office/drawing/2014/main" id="{5CD33920-A4EC-45F8-91DC-F3A8A53604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96567" y="2529473"/>
            <a:ext cx="493503" cy="493503"/>
          </a:xfrm>
          <a:prstGeom prst="rect">
            <a:avLst/>
          </a:prstGeom>
        </p:spPr>
      </p:pic>
      <p:pic>
        <p:nvPicPr>
          <p:cNvPr id="23" name="Graphic 22" descr="Internet">
            <a:extLst>
              <a:ext uri="{FF2B5EF4-FFF2-40B4-BE49-F238E27FC236}">
                <a16:creationId xmlns:a16="http://schemas.microsoft.com/office/drawing/2014/main" id="{D265663A-6DDB-428B-B6BA-21961D8F6D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2039" y="4983588"/>
            <a:ext cx="491008" cy="491008"/>
          </a:xfrm>
          <a:prstGeom prst="rect">
            <a:avLst/>
          </a:prstGeom>
        </p:spPr>
      </p:pic>
      <p:cxnSp>
        <p:nvCxnSpPr>
          <p:cNvPr id="27" name="Straight Arrow Connector 26">
            <a:extLst>
              <a:ext uri="{FF2B5EF4-FFF2-40B4-BE49-F238E27FC236}">
                <a16:creationId xmlns:a16="http://schemas.microsoft.com/office/drawing/2014/main" id="{74AF351F-8F70-4F48-9D3C-C1207F18A2DC}"/>
              </a:ext>
            </a:extLst>
          </p:cNvPr>
          <p:cNvCxnSpPr>
            <a:cxnSpLocks/>
          </p:cNvCxnSpPr>
          <p:nvPr/>
        </p:nvCxnSpPr>
        <p:spPr>
          <a:xfrm>
            <a:off x="4841923" y="3453686"/>
            <a:ext cx="1268421" cy="0"/>
          </a:xfrm>
          <a:prstGeom prst="straightConnector1">
            <a:avLst/>
          </a:prstGeom>
          <a:ln w="152400">
            <a:solidFill>
              <a:srgbClr val="A0D7ED"/>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8E989C09-E921-4FAB-B2D6-0A9CD7C1B2CE}"/>
              </a:ext>
            </a:extLst>
          </p:cNvPr>
          <p:cNvPicPr>
            <a:picLocks noChangeAspect="1"/>
          </p:cNvPicPr>
          <p:nvPr/>
        </p:nvPicPr>
        <p:blipFill>
          <a:blip r:embed="rId13"/>
          <a:stretch>
            <a:fillRect/>
          </a:stretch>
        </p:blipFill>
        <p:spPr>
          <a:xfrm>
            <a:off x="2233367" y="2971800"/>
            <a:ext cx="914400" cy="914400"/>
          </a:xfrm>
          <a:prstGeom prst="rect">
            <a:avLst/>
          </a:prstGeom>
        </p:spPr>
      </p:pic>
      <p:sp>
        <p:nvSpPr>
          <p:cNvPr id="34" name="Rectangle 33">
            <a:extLst>
              <a:ext uri="{FF2B5EF4-FFF2-40B4-BE49-F238E27FC236}">
                <a16:creationId xmlns:a16="http://schemas.microsoft.com/office/drawing/2014/main" id="{55E0A7BF-E6E0-48AE-AA3D-652A871D5609}"/>
              </a:ext>
            </a:extLst>
          </p:cNvPr>
          <p:cNvSpPr/>
          <p:nvPr/>
        </p:nvSpPr>
        <p:spPr bwMode="auto">
          <a:xfrm>
            <a:off x="6902087" y="759278"/>
            <a:ext cx="2824843" cy="5339443"/>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7901ACB5-AD79-4373-BB2C-ABD22875B8A8}"/>
              </a:ext>
            </a:extLst>
          </p:cNvPr>
          <p:cNvPicPr>
            <a:picLocks noChangeAspect="1"/>
          </p:cNvPicPr>
          <p:nvPr/>
        </p:nvPicPr>
        <p:blipFill>
          <a:blip r:embed="rId14"/>
          <a:stretch>
            <a:fillRect/>
          </a:stretch>
        </p:blipFill>
        <p:spPr>
          <a:xfrm>
            <a:off x="7228869" y="3440223"/>
            <a:ext cx="952500" cy="952500"/>
          </a:xfrm>
          <a:prstGeom prst="rect">
            <a:avLst/>
          </a:prstGeom>
        </p:spPr>
      </p:pic>
      <p:pic>
        <p:nvPicPr>
          <p:cNvPr id="36" name="Picture 35">
            <a:extLst>
              <a:ext uri="{FF2B5EF4-FFF2-40B4-BE49-F238E27FC236}">
                <a16:creationId xmlns:a16="http://schemas.microsoft.com/office/drawing/2014/main" id="{70B861D7-8D92-49C2-BD40-C0966617909C}"/>
              </a:ext>
            </a:extLst>
          </p:cNvPr>
          <p:cNvPicPr>
            <a:picLocks noChangeAspect="1"/>
          </p:cNvPicPr>
          <p:nvPr/>
        </p:nvPicPr>
        <p:blipFill>
          <a:blip r:embed="rId15"/>
          <a:stretch>
            <a:fillRect/>
          </a:stretch>
        </p:blipFill>
        <p:spPr>
          <a:xfrm>
            <a:off x="7228869" y="2288770"/>
            <a:ext cx="952500" cy="952500"/>
          </a:xfrm>
          <a:prstGeom prst="rect">
            <a:avLst/>
          </a:prstGeom>
        </p:spPr>
      </p:pic>
      <p:pic>
        <p:nvPicPr>
          <p:cNvPr id="37" name="Picture 36">
            <a:extLst>
              <a:ext uri="{FF2B5EF4-FFF2-40B4-BE49-F238E27FC236}">
                <a16:creationId xmlns:a16="http://schemas.microsoft.com/office/drawing/2014/main" id="{71728EA0-64B1-44B2-9E16-3CC5AA59043E}"/>
              </a:ext>
            </a:extLst>
          </p:cNvPr>
          <p:cNvPicPr>
            <a:picLocks noChangeAspect="1"/>
          </p:cNvPicPr>
          <p:nvPr/>
        </p:nvPicPr>
        <p:blipFill>
          <a:blip r:embed="rId16"/>
          <a:stretch>
            <a:fillRect/>
          </a:stretch>
        </p:blipFill>
        <p:spPr>
          <a:xfrm>
            <a:off x="8448069" y="2288770"/>
            <a:ext cx="952500" cy="952500"/>
          </a:xfrm>
          <a:prstGeom prst="rect">
            <a:avLst/>
          </a:prstGeom>
        </p:spPr>
      </p:pic>
      <p:pic>
        <p:nvPicPr>
          <p:cNvPr id="38" name="Picture 37">
            <a:extLst>
              <a:ext uri="{FF2B5EF4-FFF2-40B4-BE49-F238E27FC236}">
                <a16:creationId xmlns:a16="http://schemas.microsoft.com/office/drawing/2014/main" id="{9F2364DA-96EC-4932-B68A-EF1223F5433A}"/>
              </a:ext>
            </a:extLst>
          </p:cNvPr>
          <p:cNvPicPr>
            <a:picLocks noChangeAspect="1"/>
          </p:cNvPicPr>
          <p:nvPr/>
        </p:nvPicPr>
        <p:blipFill>
          <a:blip r:embed="rId17"/>
          <a:stretch>
            <a:fillRect/>
          </a:stretch>
        </p:blipFill>
        <p:spPr>
          <a:xfrm>
            <a:off x="8448069" y="3440223"/>
            <a:ext cx="952500" cy="952500"/>
          </a:xfrm>
          <a:prstGeom prst="rect">
            <a:avLst/>
          </a:prstGeom>
        </p:spPr>
      </p:pic>
      <p:pic>
        <p:nvPicPr>
          <p:cNvPr id="39" name="Picture 38">
            <a:extLst>
              <a:ext uri="{FF2B5EF4-FFF2-40B4-BE49-F238E27FC236}">
                <a16:creationId xmlns:a16="http://schemas.microsoft.com/office/drawing/2014/main" id="{E394D5EB-C383-4156-B6E0-E8D70EFA7A3E}"/>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3452567" y="2938924"/>
            <a:ext cx="914400" cy="917958"/>
          </a:xfrm>
          <a:prstGeom prst="rect">
            <a:avLst/>
          </a:prstGeom>
        </p:spPr>
      </p:pic>
      <p:pic>
        <p:nvPicPr>
          <p:cNvPr id="40" name="Picture 39">
            <a:extLst>
              <a:ext uri="{FF2B5EF4-FFF2-40B4-BE49-F238E27FC236}">
                <a16:creationId xmlns:a16="http://schemas.microsoft.com/office/drawing/2014/main" id="{BBE455A5-59BA-4BD9-A4F0-CABEBC9DAF94}"/>
              </a:ext>
            </a:extLst>
          </p:cNvPr>
          <p:cNvPicPr>
            <a:picLocks noChangeAspect="1"/>
          </p:cNvPicPr>
          <p:nvPr/>
        </p:nvPicPr>
        <p:blipFill>
          <a:blip r:embed="rId19"/>
          <a:stretch>
            <a:fillRect/>
          </a:stretch>
        </p:blipFill>
        <p:spPr>
          <a:xfrm>
            <a:off x="2118418" y="1807026"/>
            <a:ext cx="2668297" cy="933904"/>
          </a:xfrm>
          <a:prstGeom prst="rect">
            <a:avLst/>
          </a:prstGeom>
        </p:spPr>
      </p:pic>
    </p:spTree>
    <p:extLst>
      <p:ext uri="{BB962C8B-B14F-4D97-AF65-F5344CB8AC3E}">
        <p14:creationId xmlns:p14="http://schemas.microsoft.com/office/powerpoint/2010/main" val="89987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53" presetClass="entr" presetSubtype="16" fill="hold" nodeType="withEffect">
                                  <p:stCondLst>
                                    <p:cond delay="20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nodeType="withEffect">
                                  <p:stCondLst>
                                    <p:cond delay="30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100E-830E-4929-A8F7-8BB56B70FC01}"/>
              </a:ext>
            </a:extLst>
          </p:cNvPr>
          <p:cNvSpPr>
            <a:spLocks noGrp="1"/>
          </p:cNvSpPr>
          <p:nvPr>
            <p:ph type="title"/>
          </p:nvPr>
        </p:nvSpPr>
        <p:spPr/>
        <p:txBody>
          <a:bodyPr/>
          <a:lstStyle/>
          <a:p>
            <a:r>
              <a:rPr lang="en-US" dirty="0" err="1"/>
              <a:t>SignalR</a:t>
            </a:r>
            <a:r>
              <a:rPr lang="en-US" dirty="0"/>
              <a:t> + Xamarin</a:t>
            </a:r>
          </a:p>
        </p:txBody>
      </p:sp>
      <p:sp>
        <p:nvSpPr>
          <p:cNvPr id="4" name="Rectangle 3">
            <a:extLst>
              <a:ext uri="{FF2B5EF4-FFF2-40B4-BE49-F238E27FC236}">
                <a16:creationId xmlns:a16="http://schemas.microsoft.com/office/drawing/2014/main" id="{12230813-F9DA-44E7-B452-E024CFB606C8}"/>
              </a:ext>
            </a:extLst>
          </p:cNvPr>
          <p:cNvSpPr/>
          <p:nvPr/>
        </p:nvSpPr>
        <p:spPr>
          <a:xfrm>
            <a:off x="940280" y="6115957"/>
            <a:ext cx="6059479" cy="363946"/>
          </a:xfrm>
          <a:prstGeom prst="rect">
            <a:avLst/>
          </a:prstGeom>
        </p:spPr>
        <p:txBody>
          <a:bodyPr wrap="none">
            <a:spAutoFit/>
          </a:bodyPr>
          <a:lstStyle/>
          <a:p>
            <a:r>
              <a:rPr lang="en-US" dirty="0">
                <a:hlinkClick r:id="rId3">
                  <a:extLst>
                    <a:ext uri="{A12FA001-AC4F-418D-AE19-62706E023703}">
                      <ahyp:hlinkClr xmlns:ahyp="http://schemas.microsoft.com/office/drawing/2018/hyperlinkcolor" val="tx"/>
                    </a:ext>
                  </a:extLst>
                </a:hlinkClick>
              </a:rPr>
              <a:t>https://github.com/jamesmontemagno/app-SimpleSignalR</a:t>
            </a:r>
            <a:endParaRPr lang="en-US" dirty="0"/>
          </a:p>
        </p:txBody>
      </p:sp>
    </p:spTree>
    <p:extLst>
      <p:ext uri="{BB962C8B-B14F-4D97-AF65-F5344CB8AC3E}">
        <p14:creationId xmlns:p14="http://schemas.microsoft.com/office/powerpoint/2010/main" val="6430782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919A68E-429A-4138-9575-CBD947D03E0F}"/>
              </a:ext>
            </a:extLst>
          </p:cNvPr>
          <p:cNvPicPr>
            <a:picLocks noChangeAspect="1"/>
          </p:cNvPicPr>
          <p:nvPr/>
        </p:nvPicPr>
        <p:blipFill>
          <a:blip r:embed="rId3"/>
          <a:stretch>
            <a:fillRect/>
          </a:stretch>
        </p:blipFill>
        <p:spPr>
          <a:xfrm>
            <a:off x="1219200" y="833437"/>
            <a:ext cx="9753600" cy="5191125"/>
          </a:xfrm>
          <a:prstGeom prst="rect">
            <a:avLst/>
          </a:prstGeom>
        </p:spPr>
      </p:pic>
    </p:spTree>
    <p:extLst>
      <p:ext uri="{BB962C8B-B14F-4D97-AF65-F5344CB8AC3E}">
        <p14:creationId xmlns:p14="http://schemas.microsoft.com/office/powerpoint/2010/main" val="16500431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2B76D88-1B53-EF44-8FA4-3BCD46412A3B}"/>
              </a:ext>
            </a:extLst>
          </p:cNvPr>
          <p:cNvPicPr>
            <a:picLocks noChangeAspect="1"/>
          </p:cNvPicPr>
          <p:nvPr/>
        </p:nvPicPr>
        <p:blipFill>
          <a:blip r:embed="rId3"/>
          <a:stretch>
            <a:fillRect/>
          </a:stretch>
        </p:blipFill>
        <p:spPr>
          <a:xfrm>
            <a:off x="935528" y="889907"/>
            <a:ext cx="10320943" cy="5078186"/>
          </a:xfrm>
          <a:prstGeom prst="rect">
            <a:avLst/>
          </a:prstGeom>
        </p:spPr>
      </p:pic>
    </p:spTree>
    <p:extLst>
      <p:ext uri="{BB962C8B-B14F-4D97-AF65-F5344CB8AC3E}">
        <p14:creationId xmlns:p14="http://schemas.microsoft.com/office/powerpoint/2010/main" val="14300446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392939-1ED0-44F9-87E2-C893EB7623AA}"/>
              </a:ext>
            </a:extLst>
          </p:cNvPr>
          <p:cNvPicPr>
            <a:picLocks noChangeAspect="1"/>
          </p:cNvPicPr>
          <p:nvPr/>
        </p:nvPicPr>
        <p:blipFill>
          <a:blip r:embed="rId3"/>
          <a:stretch>
            <a:fillRect/>
          </a:stretch>
        </p:blipFill>
        <p:spPr>
          <a:xfrm>
            <a:off x="2224087" y="1371600"/>
            <a:ext cx="7743825" cy="4114800"/>
          </a:xfrm>
          <a:prstGeom prst="rect">
            <a:avLst/>
          </a:prstGeom>
        </p:spPr>
      </p:pic>
    </p:spTree>
    <p:extLst>
      <p:ext uri="{BB962C8B-B14F-4D97-AF65-F5344CB8AC3E}">
        <p14:creationId xmlns:p14="http://schemas.microsoft.com/office/powerpoint/2010/main" val="10514962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bject&#10;&#10;Description automatically generated">
            <a:extLst>
              <a:ext uri="{FF2B5EF4-FFF2-40B4-BE49-F238E27FC236}">
                <a16:creationId xmlns:a16="http://schemas.microsoft.com/office/drawing/2014/main" id="{31329686-FFE7-469B-9C15-E53D3EFB4FF6}"/>
              </a:ext>
            </a:extLst>
          </p:cNvPr>
          <p:cNvPicPr>
            <a:picLocks noChangeAspect="1"/>
          </p:cNvPicPr>
          <p:nvPr/>
        </p:nvPicPr>
        <p:blipFill>
          <a:blip r:embed="rId2">
            <a:biLevel thresh="50000"/>
          </a:blip>
          <a:stretch>
            <a:fillRect/>
          </a:stretch>
        </p:blipFill>
        <p:spPr>
          <a:xfrm>
            <a:off x="1057888" y="1315906"/>
            <a:ext cx="10076224" cy="4226187"/>
          </a:xfrm>
          <a:prstGeom prst="rect">
            <a:avLst/>
          </a:prstGeom>
        </p:spPr>
      </p:pic>
    </p:spTree>
    <p:extLst>
      <p:ext uri="{BB962C8B-B14F-4D97-AF65-F5344CB8AC3E}">
        <p14:creationId xmlns:p14="http://schemas.microsoft.com/office/powerpoint/2010/main" val="366278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413ACC3-CE54-DE44-A137-5292B8CA694E}"/>
              </a:ext>
            </a:extLst>
          </p:cNvPr>
          <p:cNvPicPr>
            <a:picLocks noChangeAspect="1"/>
          </p:cNvPicPr>
          <p:nvPr/>
        </p:nvPicPr>
        <p:blipFill>
          <a:blip r:embed="rId3"/>
          <a:stretch>
            <a:fillRect/>
          </a:stretch>
        </p:blipFill>
        <p:spPr>
          <a:xfrm>
            <a:off x="994798" y="768803"/>
            <a:ext cx="10202403" cy="5320394"/>
          </a:xfrm>
          <a:prstGeom prst="rect">
            <a:avLst/>
          </a:prstGeom>
        </p:spPr>
      </p:pic>
    </p:spTree>
    <p:extLst>
      <p:ext uri="{BB962C8B-B14F-4D97-AF65-F5344CB8AC3E}">
        <p14:creationId xmlns:p14="http://schemas.microsoft.com/office/powerpoint/2010/main" val="149743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ot-signalr-service">
            <a:hlinkClick r:id="" action="ppaction://media"/>
            <a:extLst>
              <a:ext uri="{FF2B5EF4-FFF2-40B4-BE49-F238E27FC236}">
                <a16:creationId xmlns:a16="http://schemas.microsoft.com/office/drawing/2014/main" id="{9C74EF84-3915-6F4E-9EB0-9B0F424EC7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9727" y="494846"/>
            <a:ext cx="10432546" cy="5868307"/>
          </a:xfrm>
          <a:prstGeom prst="rect">
            <a:avLst/>
          </a:prstGeom>
        </p:spPr>
      </p:pic>
    </p:spTree>
    <p:extLst>
      <p:ext uri="{BB962C8B-B14F-4D97-AF65-F5344CB8AC3E}">
        <p14:creationId xmlns:p14="http://schemas.microsoft.com/office/powerpoint/2010/main" val="2986171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100E-830E-4929-A8F7-8BB56B70FC01}"/>
              </a:ext>
            </a:extLst>
          </p:cNvPr>
          <p:cNvSpPr>
            <a:spLocks noGrp="1"/>
          </p:cNvSpPr>
          <p:nvPr>
            <p:ph type="title"/>
          </p:nvPr>
        </p:nvSpPr>
        <p:spPr/>
        <p:txBody>
          <a:bodyPr/>
          <a:lstStyle/>
          <a:p>
            <a:r>
              <a:rPr lang="en-US" dirty="0" err="1"/>
              <a:t>XamChat</a:t>
            </a:r>
            <a:r>
              <a:rPr lang="en-US" dirty="0"/>
              <a:t>!</a:t>
            </a:r>
          </a:p>
        </p:txBody>
      </p:sp>
      <p:pic>
        <p:nvPicPr>
          <p:cNvPr id="5" name="Picture 4" descr="A screenshot of a cell phone&#10;&#10;Description automatically generated">
            <a:extLst>
              <a:ext uri="{FF2B5EF4-FFF2-40B4-BE49-F238E27FC236}">
                <a16:creationId xmlns:a16="http://schemas.microsoft.com/office/drawing/2014/main" id="{53A58E5B-3C88-4B51-8EA8-B84DEF9E7EF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64438" y="875229"/>
            <a:ext cx="2871556" cy="510754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E289E30-4DB3-4F39-81AF-D59C20EA293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49927" y="875228"/>
            <a:ext cx="2553771" cy="5107542"/>
          </a:xfrm>
          <a:prstGeom prst="rect">
            <a:avLst/>
          </a:prstGeom>
        </p:spPr>
      </p:pic>
      <p:sp>
        <p:nvSpPr>
          <p:cNvPr id="4" name="Rectangle 3">
            <a:extLst>
              <a:ext uri="{FF2B5EF4-FFF2-40B4-BE49-F238E27FC236}">
                <a16:creationId xmlns:a16="http://schemas.microsoft.com/office/drawing/2014/main" id="{BCA67C2C-24B4-4C45-A3D6-BE2FDCD295DE}"/>
              </a:ext>
            </a:extLst>
          </p:cNvPr>
          <p:cNvSpPr/>
          <p:nvPr/>
        </p:nvSpPr>
        <p:spPr>
          <a:xfrm>
            <a:off x="1020764" y="6230257"/>
            <a:ext cx="5075236" cy="363946"/>
          </a:xfrm>
          <a:prstGeom prst="rect">
            <a:avLst/>
          </a:prstGeom>
        </p:spPr>
        <p:txBody>
          <a:bodyPr wrap="none">
            <a:spAutoFit/>
          </a:bodyPr>
          <a:lstStyle/>
          <a:p>
            <a:r>
              <a:rPr lang="en-US" dirty="0">
                <a:hlinkClick r:id="rId5">
                  <a:extLst>
                    <a:ext uri="{A12FA001-AC4F-418D-AE19-62706E023703}">
                      <ahyp:hlinkClr xmlns:ahyp="http://schemas.microsoft.com/office/drawing/2018/hyperlinkcolor" val="tx"/>
                    </a:ext>
                  </a:extLst>
                </a:hlinkClick>
              </a:rPr>
              <a:t>https://github.com/jamesmontemagno/XamChat</a:t>
            </a:r>
            <a:endParaRPr lang="en-US" dirty="0"/>
          </a:p>
        </p:txBody>
      </p:sp>
    </p:spTree>
    <p:extLst>
      <p:ext uri="{BB962C8B-B14F-4D97-AF65-F5344CB8AC3E}">
        <p14:creationId xmlns:p14="http://schemas.microsoft.com/office/powerpoint/2010/main" val="3006083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77EE-B070-40BD-9346-2FB5DBC6230A}"/>
              </a:ext>
            </a:extLst>
          </p:cNvPr>
          <p:cNvSpPr>
            <a:spLocks noGrp="1"/>
          </p:cNvSpPr>
          <p:nvPr>
            <p:ph type="title"/>
          </p:nvPr>
        </p:nvSpPr>
        <p:spPr/>
        <p:txBody>
          <a:bodyPr/>
          <a:lstStyle/>
          <a:p>
            <a:r>
              <a:rPr lang="en-US" dirty="0"/>
              <a:t>Self Hosted or Azure </a:t>
            </a:r>
            <a:r>
              <a:rPr lang="en-US" dirty="0" err="1"/>
              <a:t>SignalR</a:t>
            </a:r>
            <a:r>
              <a:rPr lang="en-US" dirty="0"/>
              <a:t> Service</a:t>
            </a:r>
          </a:p>
        </p:txBody>
      </p:sp>
      <p:pic>
        <p:nvPicPr>
          <p:cNvPr id="3" name="Picture 2">
            <a:extLst>
              <a:ext uri="{FF2B5EF4-FFF2-40B4-BE49-F238E27FC236}">
                <a16:creationId xmlns:a16="http://schemas.microsoft.com/office/drawing/2014/main" id="{0C25E6CB-3BC6-4F5C-98E6-8FF3C023DA01}"/>
              </a:ext>
            </a:extLst>
          </p:cNvPr>
          <p:cNvPicPr>
            <a:picLocks noChangeAspect="1"/>
          </p:cNvPicPr>
          <p:nvPr/>
        </p:nvPicPr>
        <p:blipFill>
          <a:blip r:embed="rId3"/>
          <a:stretch>
            <a:fillRect/>
          </a:stretch>
        </p:blipFill>
        <p:spPr>
          <a:xfrm>
            <a:off x="740582" y="2584709"/>
            <a:ext cx="5355418" cy="1874397"/>
          </a:xfrm>
          <a:prstGeom prst="rect">
            <a:avLst/>
          </a:prstGeom>
        </p:spPr>
      </p:pic>
      <p:pic>
        <p:nvPicPr>
          <p:cNvPr id="4" name="Picture 3">
            <a:extLst>
              <a:ext uri="{FF2B5EF4-FFF2-40B4-BE49-F238E27FC236}">
                <a16:creationId xmlns:a16="http://schemas.microsoft.com/office/drawing/2014/main" id="{18571D4D-32D7-4CD2-8DD2-B8E4F2AD35A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480985" y="2306750"/>
            <a:ext cx="2144013" cy="2152356"/>
          </a:xfrm>
          <a:prstGeom prst="rect">
            <a:avLst/>
          </a:prstGeom>
        </p:spPr>
      </p:pic>
    </p:spTree>
    <p:extLst>
      <p:ext uri="{BB962C8B-B14F-4D97-AF65-F5344CB8AC3E}">
        <p14:creationId xmlns:p14="http://schemas.microsoft.com/office/powerpoint/2010/main" val="2932283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Tablet">
            <a:extLst>
              <a:ext uri="{FF2B5EF4-FFF2-40B4-BE49-F238E27FC236}">
                <a16:creationId xmlns:a16="http://schemas.microsoft.com/office/drawing/2014/main" id="{ABEA25F9-43CD-EE4C-9081-AABA67AA7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854" y="4604645"/>
            <a:ext cx="914400" cy="914400"/>
          </a:xfrm>
          <a:prstGeom prst="rect">
            <a:avLst/>
          </a:prstGeom>
        </p:spPr>
      </p:pic>
      <p:pic>
        <p:nvPicPr>
          <p:cNvPr id="6" name="Graphic 5" descr="Smart Phone">
            <a:extLst>
              <a:ext uri="{FF2B5EF4-FFF2-40B4-BE49-F238E27FC236}">
                <a16:creationId xmlns:a16="http://schemas.microsoft.com/office/drawing/2014/main" id="{F08F25C5-8988-4248-B939-AF8CE7F79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2052" y="3429000"/>
            <a:ext cx="914400" cy="914400"/>
          </a:xfrm>
          <a:prstGeom prst="rect">
            <a:avLst/>
          </a:prstGeom>
        </p:spPr>
      </p:pic>
      <p:pic>
        <p:nvPicPr>
          <p:cNvPr id="8" name="Graphic 7" descr="Internet">
            <a:extLst>
              <a:ext uri="{FF2B5EF4-FFF2-40B4-BE49-F238E27FC236}">
                <a16:creationId xmlns:a16="http://schemas.microsoft.com/office/drawing/2014/main" id="{862FD7A8-9D1E-324A-9AEF-3EAE9C355E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9980" y="1894306"/>
            <a:ext cx="981033" cy="981033"/>
          </a:xfrm>
          <a:prstGeom prst="rect">
            <a:avLst/>
          </a:prstGeom>
        </p:spPr>
      </p:pic>
      <p:pic>
        <p:nvPicPr>
          <p:cNvPr id="10" name="Graphic 9" descr="Computer">
            <a:extLst>
              <a:ext uri="{FF2B5EF4-FFF2-40B4-BE49-F238E27FC236}">
                <a16:creationId xmlns:a16="http://schemas.microsoft.com/office/drawing/2014/main" id="{6D97CE41-FFF6-7F47-BA7C-7814B929D4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380" y="2985382"/>
            <a:ext cx="914400" cy="914400"/>
          </a:xfrm>
          <a:prstGeom prst="rect">
            <a:avLst/>
          </a:prstGeom>
        </p:spPr>
      </p:pic>
      <p:pic>
        <p:nvPicPr>
          <p:cNvPr id="11" name="Graphic 10" descr="Tablet">
            <a:extLst>
              <a:ext uri="{FF2B5EF4-FFF2-40B4-BE49-F238E27FC236}">
                <a16:creationId xmlns:a16="http://schemas.microsoft.com/office/drawing/2014/main" id="{E7FAD90E-8C19-1943-8C28-33BDF910EB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33788" y="5042305"/>
            <a:ext cx="762000" cy="762000"/>
          </a:xfrm>
          <a:prstGeom prst="rect">
            <a:avLst/>
          </a:prstGeom>
        </p:spPr>
      </p:pic>
      <p:pic>
        <p:nvPicPr>
          <p:cNvPr id="12" name="Graphic 11" descr="Smart Phone">
            <a:extLst>
              <a:ext uri="{FF2B5EF4-FFF2-40B4-BE49-F238E27FC236}">
                <a16:creationId xmlns:a16="http://schemas.microsoft.com/office/drawing/2014/main" id="{A8499070-13B8-5A40-B531-3D0E61AFCD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91867" y="2668458"/>
            <a:ext cx="633847" cy="633847"/>
          </a:xfrm>
          <a:prstGeom prst="rect">
            <a:avLst/>
          </a:prstGeom>
        </p:spPr>
      </p:pic>
      <p:pic>
        <p:nvPicPr>
          <p:cNvPr id="13" name="Graphic 12" descr="Internet">
            <a:extLst>
              <a:ext uri="{FF2B5EF4-FFF2-40B4-BE49-F238E27FC236}">
                <a16:creationId xmlns:a16="http://schemas.microsoft.com/office/drawing/2014/main" id="{071C02BE-1578-324D-99CB-A953B8A3B9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08289" y="3899782"/>
            <a:ext cx="762000" cy="762000"/>
          </a:xfrm>
          <a:prstGeom prst="rect">
            <a:avLst/>
          </a:prstGeom>
        </p:spPr>
      </p:pic>
      <p:pic>
        <p:nvPicPr>
          <p:cNvPr id="14" name="Graphic 13" descr="Computer">
            <a:extLst>
              <a:ext uri="{FF2B5EF4-FFF2-40B4-BE49-F238E27FC236}">
                <a16:creationId xmlns:a16="http://schemas.microsoft.com/office/drawing/2014/main" id="{D09D6EC6-4A62-F64C-9D9A-A50A1822820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47017" y="2732508"/>
            <a:ext cx="762000" cy="762000"/>
          </a:xfrm>
          <a:prstGeom prst="rect">
            <a:avLst/>
          </a:prstGeom>
        </p:spPr>
      </p:pic>
      <p:pic>
        <p:nvPicPr>
          <p:cNvPr id="15" name="Graphic 14" descr="Tablet">
            <a:extLst>
              <a:ext uri="{FF2B5EF4-FFF2-40B4-BE49-F238E27FC236}">
                <a16:creationId xmlns:a16="http://schemas.microsoft.com/office/drawing/2014/main" id="{8F42F19D-83D1-9D48-A314-9F7205AD49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98580" y="1894307"/>
            <a:ext cx="762000" cy="762000"/>
          </a:xfrm>
          <a:prstGeom prst="rect">
            <a:avLst/>
          </a:prstGeom>
        </p:spPr>
      </p:pic>
      <p:pic>
        <p:nvPicPr>
          <p:cNvPr id="16" name="Graphic 15" descr="Smart Phone">
            <a:extLst>
              <a:ext uri="{FF2B5EF4-FFF2-40B4-BE49-F238E27FC236}">
                <a16:creationId xmlns:a16="http://schemas.microsoft.com/office/drawing/2014/main" id="{3DEC52A0-D451-084D-93CA-7BB837F0D8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93381" y="1100770"/>
            <a:ext cx="628999" cy="628999"/>
          </a:xfrm>
          <a:prstGeom prst="rect">
            <a:avLst/>
          </a:prstGeom>
        </p:spPr>
      </p:pic>
      <p:pic>
        <p:nvPicPr>
          <p:cNvPr id="17" name="Graphic 16" descr="Internet">
            <a:extLst>
              <a:ext uri="{FF2B5EF4-FFF2-40B4-BE49-F238E27FC236}">
                <a16:creationId xmlns:a16="http://schemas.microsoft.com/office/drawing/2014/main" id="{7FF0E527-0589-5D44-914B-C87B9F185C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97663" y="3996900"/>
            <a:ext cx="762000" cy="762000"/>
          </a:xfrm>
          <a:prstGeom prst="rect">
            <a:avLst/>
          </a:prstGeom>
        </p:spPr>
      </p:pic>
      <p:pic>
        <p:nvPicPr>
          <p:cNvPr id="18" name="Graphic 17" descr="Computer">
            <a:extLst>
              <a:ext uri="{FF2B5EF4-FFF2-40B4-BE49-F238E27FC236}">
                <a16:creationId xmlns:a16="http://schemas.microsoft.com/office/drawing/2014/main" id="{24822967-13AA-CB42-A447-2B23F3A446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76258" y="3366382"/>
            <a:ext cx="762000" cy="762000"/>
          </a:xfrm>
          <a:prstGeom prst="rect">
            <a:avLst/>
          </a:prstGeom>
        </p:spPr>
      </p:pic>
      <p:pic>
        <p:nvPicPr>
          <p:cNvPr id="19" name="Graphic 18" descr="Tablet">
            <a:extLst>
              <a:ext uri="{FF2B5EF4-FFF2-40B4-BE49-F238E27FC236}">
                <a16:creationId xmlns:a16="http://schemas.microsoft.com/office/drawing/2014/main" id="{A5533A05-892B-DE41-A2C2-4DCBEDD4F3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8258" y="2046707"/>
            <a:ext cx="533399" cy="533399"/>
          </a:xfrm>
          <a:prstGeom prst="rect">
            <a:avLst/>
          </a:prstGeom>
        </p:spPr>
      </p:pic>
      <p:pic>
        <p:nvPicPr>
          <p:cNvPr id="20" name="Graphic 19" descr="Smart Phone">
            <a:extLst>
              <a:ext uri="{FF2B5EF4-FFF2-40B4-BE49-F238E27FC236}">
                <a16:creationId xmlns:a16="http://schemas.microsoft.com/office/drawing/2014/main" id="{67BF3D02-4FFD-294D-AF52-A39A73819D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089" y="1280941"/>
            <a:ext cx="533399" cy="533399"/>
          </a:xfrm>
          <a:prstGeom prst="rect">
            <a:avLst/>
          </a:prstGeom>
        </p:spPr>
      </p:pic>
      <p:pic>
        <p:nvPicPr>
          <p:cNvPr id="21" name="Graphic 20" descr="Internet">
            <a:extLst>
              <a:ext uri="{FF2B5EF4-FFF2-40B4-BE49-F238E27FC236}">
                <a16:creationId xmlns:a16="http://schemas.microsoft.com/office/drawing/2014/main" id="{988E45E0-097D-C649-B60D-A428A768B6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5464" y="2808707"/>
            <a:ext cx="533399" cy="533399"/>
          </a:xfrm>
          <a:prstGeom prst="rect">
            <a:avLst/>
          </a:prstGeom>
        </p:spPr>
      </p:pic>
      <p:pic>
        <p:nvPicPr>
          <p:cNvPr id="22" name="Graphic 21" descr="Computer">
            <a:extLst>
              <a:ext uri="{FF2B5EF4-FFF2-40B4-BE49-F238E27FC236}">
                <a16:creationId xmlns:a16="http://schemas.microsoft.com/office/drawing/2014/main" id="{2076B91E-34D9-2F41-8C15-CD4A04AB97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06191" y="4492200"/>
            <a:ext cx="533399" cy="533399"/>
          </a:xfrm>
          <a:prstGeom prst="rect">
            <a:avLst/>
          </a:prstGeom>
        </p:spPr>
      </p:pic>
      <p:pic>
        <p:nvPicPr>
          <p:cNvPr id="23" name="Graphic 22" descr="Tablet">
            <a:extLst>
              <a:ext uri="{FF2B5EF4-FFF2-40B4-BE49-F238E27FC236}">
                <a16:creationId xmlns:a16="http://schemas.microsoft.com/office/drawing/2014/main" id="{0241F533-4C1E-1543-A1CF-6EC9709D17E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62909" y="3399817"/>
            <a:ext cx="704863" cy="704863"/>
          </a:xfrm>
          <a:prstGeom prst="rect">
            <a:avLst/>
          </a:prstGeom>
        </p:spPr>
      </p:pic>
      <p:pic>
        <p:nvPicPr>
          <p:cNvPr id="24" name="Graphic 23" descr="Smart Phone">
            <a:extLst>
              <a:ext uri="{FF2B5EF4-FFF2-40B4-BE49-F238E27FC236}">
                <a16:creationId xmlns:a16="http://schemas.microsoft.com/office/drawing/2014/main" id="{7221F559-E820-7043-8190-AF9D08BD1AE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817247" y="4840313"/>
            <a:ext cx="704863" cy="704863"/>
          </a:xfrm>
          <a:prstGeom prst="rect">
            <a:avLst/>
          </a:prstGeom>
        </p:spPr>
      </p:pic>
      <p:pic>
        <p:nvPicPr>
          <p:cNvPr id="25" name="Graphic 24" descr="Internet">
            <a:extLst>
              <a:ext uri="{FF2B5EF4-FFF2-40B4-BE49-F238E27FC236}">
                <a16:creationId xmlns:a16="http://schemas.microsoft.com/office/drawing/2014/main" id="{5D35F21C-1A67-054B-BEFD-EE33E68AD2B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24622" y="1250899"/>
            <a:ext cx="704863" cy="704863"/>
          </a:xfrm>
          <a:prstGeom prst="rect">
            <a:avLst/>
          </a:prstGeom>
        </p:spPr>
      </p:pic>
      <p:pic>
        <p:nvPicPr>
          <p:cNvPr id="26" name="Graphic 25" descr="Computer">
            <a:extLst>
              <a:ext uri="{FF2B5EF4-FFF2-40B4-BE49-F238E27FC236}">
                <a16:creationId xmlns:a16="http://schemas.microsoft.com/office/drawing/2014/main" id="{6B582CE6-D10C-D14C-8C6F-74F37EB6821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043424" y="1406388"/>
            <a:ext cx="704863" cy="704863"/>
          </a:xfrm>
          <a:prstGeom prst="rect">
            <a:avLst/>
          </a:prstGeom>
        </p:spPr>
      </p:pic>
      <p:pic>
        <p:nvPicPr>
          <p:cNvPr id="27" name="Graphic 26" descr="Smart Phone">
            <a:extLst>
              <a:ext uri="{FF2B5EF4-FFF2-40B4-BE49-F238E27FC236}">
                <a16:creationId xmlns:a16="http://schemas.microsoft.com/office/drawing/2014/main" id="{C4D33F51-15A7-664D-BCFB-3889FD9438D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729058" y="4126731"/>
            <a:ext cx="411956" cy="411956"/>
          </a:xfrm>
          <a:prstGeom prst="rect">
            <a:avLst/>
          </a:prstGeom>
        </p:spPr>
      </p:pic>
      <p:pic>
        <p:nvPicPr>
          <p:cNvPr id="28" name="Graphic 27" descr="Smart Phone">
            <a:extLst>
              <a:ext uri="{FF2B5EF4-FFF2-40B4-BE49-F238E27FC236}">
                <a16:creationId xmlns:a16="http://schemas.microsoft.com/office/drawing/2014/main" id="{1866143E-D1FF-764D-BEBE-21D504CB8EF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342537" y="2570295"/>
            <a:ext cx="493503" cy="493503"/>
          </a:xfrm>
          <a:prstGeom prst="rect">
            <a:avLst/>
          </a:prstGeom>
        </p:spPr>
      </p:pic>
      <p:pic>
        <p:nvPicPr>
          <p:cNvPr id="31" name="Graphic 30" descr="Internet">
            <a:extLst>
              <a:ext uri="{FF2B5EF4-FFF2-40B4-BE49-F238E27FC236}">
                <a16:creationId xmlns:a16="http://schemas.microsoft.com/office/drawing/2014/main" id="{96A4A794-7D4A-954C-9A4B-D39E9C4BF3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18009" y="5024410"/>
            <a:ext cx="491008" cy="491008"/>
          </a:xfrm>
          <a:prstGeom prst="rect">
            <a:avLst/>
          </a:prstGeom>
        </p:spPr>
      </p:pic>
      <p:pic>
        <p:nvPicPr>
          <p:cNvPr id="32" name="Graphic 31" descr="Tablet">
            <a:extLst>
              <a:ext uri="{FF2B5EF4-FFF2-40B4-BE49-F238E27FC236}">
                <a16:creationId xmlns:a16="http://schemas.microsoft.com/office/drawing/2014/main" id="{8F5A62F5-D007-704F-8295-E33DE81BD79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97434" y="4626805"/>
            <a:ext cx="503054" cy="503054"/>
          </a:xfrm>
          <a:prstGeom prst="rect">
            <a:avLst/>
          </a:prstGeom>
        </p:spPr>
      </p:pic>
      <p:pic>
        <p:nvPicPr>
          <p:cNvPr id="33" name="Graphic 32" descr="Internet">
            <a:extLst>
              <a:ext uri="{FF2B5EF4-FFF2-40B4-BE49-F238E27FC236}">
                <a16:creationId xmlns:a16="http://schemas.microsoft.com/office/drawing/2014/main" id="{32132CC0-4E4E-764A-82C3-BF788E3072C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00028" y="1840061"/>
            <a:ext cx="491008" cy="491008"/>
          </a:xfrm>
          <a:prstGeom prst="rect">
            <a:avLst/>
          </a:prstGeom>
        </p:spPr>
      </p:pic>
      <p:pic>
        <p:nvPicPr>
          <p:cNvPr id="34" name="Graphic 33" descr="Tablet">
            <a:extLst>
              <a:ext uri="{FF2B5EF4-FFF2-40B4-BE49-F238E27FC236}">
                <a16:creationId xmlns:a16="http://schemas.microsoft.com/office/drawing/2014/main" id="{E777FAD6-DCC3-9E4A-87ED-A25E21AB4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5269" y="1444535"/>
            <a:ext cx="914400" cy="914400"/>
          </a:xfrm>
          <a:prstGeom prst="rect">
            <a:avLst/>
          </a:prstGeom>
        </p:spPr>
      </p:pic>
      <p:pic>
        <p:nvPicPr>
          <p:cNvPr id="35" name="Graphic 34" descr="Smart Phone">
            <a:extLst>
              <a:ext uri="{FF2B5EF4-FFF2-40B4-BE49-F238E27FC236}">
                <a16:creationId xmlns:a16="http://schemas.microsoft.com/office/drawing/2014/main" id="{BD44596E-425E-EE4E-AEC3-D771AF6CB5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18083" y="2448850"/>
            <a:ext cx="914400" cy="914400"/>
          </a:xfrm>
          <a:prstGeom prst="rect">
            <a:avLst/>
          </a:prstGeom>
        </p:spPr>
      </p:pic>
      <p:pic>
        <p:nvPicPr>
          <p:cNvPr id="36" name="Graphic 35" descr="Internet">
            <a:extLst>
              <a:ext uri="{FF2B5EF4-FFF2-40B4-BE49-F238E27FC236}">
                <a16:creationId xmlns:a16="http://schemas.microsoft.com/office/drawing/2014/main" id="{06C07EE9-4BC6-5343-8E5A-70CF834268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8096" y="2153486"/>
            <a:ext cx="1162400" cy="1162400"/>
          </a:xfrm>
          <a:prstGeom prst="rect">
            <a:avLst/>
          </a:prstGeom>
        </p:spPr>
      </p:pic>
      <p:pic>
        <p:nvPicPr>
          <p:cNvPr id="42" name="Graphic 41" descr="Computer">
            <a:extLst>
              <a:ext uri="{FF2B5EF4-FFF2-40B4-BE49-F238E27FC236}">
                <a16:creationId xmlns:a16="http://schemas.microsoft.com/office/drawing/2014/main" id="{B826AC1C-1EC1-0140-80D9-7A92732D28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26999" y="4302750"/>
            <a:ext cx="1120555" cy="1120555"/>
          </a:xfrm>
          <a:prstGeom prst="rect">
            <a:avLst/>
          </a:prstGeom>
        </p:spPr>
      </p:pic>
      <p:pic>
        <p:nvPicPr>
          <p:cNvPr id="43" name="Graphic 42" descr="Tablet">
            <a:extLst>
              <a:ext uri="{FF2B5EF4-FFF2-40B4-BE49-F238E27FC236}">
                <a16:creationId xmlns:a16="http://schemas.microsoft.com/office/drawing/2014/main" id="{1D98DE81-D20A-644B-A086-46B6430D7D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71287" y="3673038"/>
            <a:ext cx="762000" cy="762000"/>
          </a:xfrm>
          <a:prstGeom prst="rect">
            <a:avLst/>
          </a:prstGeom>
        </p:spPr>
      </p:pic>
      <p:pic>
        <p:nvPicPr>
          <p:cNvPr id="44" name="Graphic 43" descr="Smart Phone">
            <a:extLst>
              <a:ext uri="{FF2B5EF4-FFF2-40B4-BE49-F238E27FC236}">
                <a16:creationId xmlns:a16="http://schemas.microsoft.com/office/drawing/2014/main" id="{CD4943E0-7583-0748-B50B-90CAFC8005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30630" y="2353414"/>
            <a:ext cx="633847" cy="633847"/>
          </a:xfrm>
          <a:prstGeom prst="rect">
            <a:avLst/>
          </a:prstGeom>
        </p:spPr>
      </p:pic>
      <p:pic>
        <p:nvPicPr>
          <p:cNvPr id="45" name="Graphic 44" descr="Internet">
            <a:extLst>
              <a:ext uri="{FF2B5EF4-FFF2-40B4-BE49-F238E27FC236}">
                <a16:creationId xmlns:a16="http://schemas.microsoft.com/office/drawing/2014/main" id="{61502DC2-EDF9-1640-A89B-413844C69A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0187" y="2906050"/>
            <a:ext cx="899276" cy="899276"/>
          </a:xfrm>
          <a:prstGeom prst="rect">
            <a:avLst/>
          </a:prstGeom>
        </p:spPr>
      </p:pic>
      <p:pic>
        <p:nvPicPr>
          <p:cNvPr id="46" name="Graphic 45" descr="Computer">
            <a:extLst>
              <a:ext uri="{FF2B5EF4-FFF2-40B4-BE49-F238E27FC236}">
                <a16:creationId xmlns:a16="http://schemas.microsoft.com/office/drawing/2014/main" id="{A34954EC-4BD2-8D4A-870A-B5D505A8B10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49861" y="1582651"/>
            <a:ext cx="762000" cy="762000"/>
          </a:xfrm>
          <a:prstGeom prst="rect">
            <a:avLst/>
          </a:prstGeom>
        </p:spPr>
      </p:pic>
      <p:pic>
        <p:nvPicPr>
          <p:cNvPr id="47" name="Graphic 46" descr="Tablet">
            <a:extLst>
              <a:ext uri="{FF2B5EF4-FFF2-40B4-BE49-F238E27FC236}">
                <a16:creationId xmlns:a16="http://schemas.microsoft.com/office/drawing/2014/main" id="{E22AFDFA-0134-FA4B-AF5D-2314ED01BC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34324" y="3977309"/>
            <a:ext cx="932664" cy="932664"/>
          </a:xfrm>
          <a:prstGeom prst="rect">
            <a:avLst/>
          </a:prstGeom>
        </p:spPr>
      </p:pic>
      <p:pic>
        <p:nvPicPr>
          <p:cNvPr id="48" name="Graphic 47" descr="Smart Phone">
            <a:extLst>
              <a:ext uri="{FF2B5EF4-FFF2-40B4-BE49-F238E27FC236}">
                <a16:creationId xmlns:a16="http://schemas.microsoft.com/office/drawing/2014/main" id="{0B1ECA1B-53E4-9F45-BDB9-B4A53FC3F0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71459" y="3318277"/>
            <a:ext cx="628999" cy="628999"/>
          </a:xfrm>
          <a:prstGeom prst="rect">
            <a:avLst/>
          </a:prstGeom>
        </p:spPr>
      </p:pic>
      <p:pic>
        <p:nvPicPr>
          <p:cNvPr id="49" name="Graphic 48" descr="Internet">
            <a:extLst>
              <a:ext uri="{FF2B5EF4-FFF2-40B4-BE49-F238E27FC236}">
                <a16:creationId xmlns:a16="http://schemas.microsoft.com/office/drawing/2014/main" id="{7D6D757D-7D78-D042-9039-1532771D28B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58614" y="1723503"/>
            <a:ext cx="762000" cy="762000"/>
          </a:xfrm>
          <a:prstGeom prst="rect">
            <a:avLst/>
          </a:prstGeom>
        </p:spPr>
      </p:pic>
      <p:pic>
        <p:nvPicPr>
          <p:cNvPr id="50" name="Graphic 49" descr="Computer">
            <a:extLst>
              <a:ext uri="{FF2B5EF4-FFF2-40B4-BE49-F238E27FC236}">
                <a16:creationId xmlns:a16="http://schemas.microsoft.com/office/drawing/2014/main" id="{8CC7F6DB-5A09-C145-BDDF-F5280B0BB17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83537" y="2120956"/>
            <a:ext cx="762000" cy="762000"/>
          </a:xfrm>
          <a:prstGeom prst="rect">
            <a:avLst/>
          </a:prstGeom>
        </p:spPr>
      </p:pic>
      <p:pic>
        <p:nvPicPr>
          <p:cNvPr id="51" name="Graphic 50" descr="Tablet">
            <a:extLst>
              <a:ext uri="{FF2B5EF4-FFF2-40B4-BE49-F238E27FC236}">
                <a16:creationId xmlns:a16="http://schemas.microsoft.com/office/drawing/2014/main" id="{E2632522-065F-F247-9A9F-EF0F167C2C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1355" y="1277387"/>
            <a:ext cx="533399" cy="533399"/>
          </a:xfrm>
          <a:prstGeom prst="rect">
            <a:avLst/>
          </a:prstGeom>
        </p:spPr>
      </p:pic>
      <p:pic>
        <p:nvPicPr>
          <p:cNvPr id="52" name="Graphic 51" descr="Smart Phone">
            <a:extLst>
              <a:ext uri="{FF2B5EF4-FFF2-40B4-BE49-F238E27FC236}">
                <a16:creationId xmlns:a16="http://schemas.microsoft.com/office/drawing/2014/main" id="{91A6559A-1599-2C42-9D18-308204805D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6387" y="1983301"/>
            <a:ext cx="533399" cy="533399"/>
          </a:xfrm>
          <a:prstGeom prst="rect">
            <a:avLst/>
          </a:prstGeom>
        </p:spPr>
      </p:pic>
      <p:pic>
        <p:nvPicPr>
          <p:cNvPr id="53" name="Graphic 52" descr="Internet">
            <a:extLst>
              <a:ext uri="{FF2B5EF4-FFF2-40B4-BE49-F238E27FC236}">
                <a16:creationId xmlns:a16="http://schemas.microsoft.com/office/drawing/2014/main" id="{3F5ED1B1-7DE2-434C-8AD5-56210517FD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6364" y="2732508"/>
            <a:ext cx="533399" cy="533399"/>
          </a:xfrm>
          <a:prstGeom prst="rect">
            <a:avLst/>
          </a:prstGeom>
        </p:spPr>
      </p:pic>
      <p:pic>
        <p:nvPicPr>
          <p:cNvPr id="54" name="Graphic 53" descr="Computer">
            <a:extLst>
              <a:ext uri="{FF2B5EF4-FFF2-40B4-BE49-F238E27FC236}">
                <a16:creationId xmlns:a16="http://schemas.microsoft.com/office/drawing/2014/main" id="{D5BB0341-1EEB-4E41-8464-20C24D4AA2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28583" y="3211933"/>
            <a:ext cx="533399" cy="533399"/>
          </a:xfrm>
          <a:prstGeom prst="rect">
            <a:avLst/>
          </a:prstGeom>
        </p:spPr>
      </p:pic>
      <p:pic>
        <p:nvPicPr>
          <p:cNvPr id="55" name="Graphic 54" descr="Tablet">
            <a:extLst>
              <a:ext uri="{FF2B5EF4-FFF2-40B4-BE49-F238E27FC236}">
                <a16:creationId xmlns:a16="http://schemas.microsoft.com/office/drawing/2014/main" id="{0C2A473C-3039-824A-B2DA-5B101BD72F6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979714" y="2358935"/>
            <a:ext cx="704863" cy="704863"/>
          </a:xfrm>
          <a:prstGeom prst="rect">
            <a:avLst/>
          </a:prstGeom>
        </p:spPr>
      </p:pic>
      <p:pic>
        <p:nvPicPr>
          <p:cNvPr id="56" name="Graphic 55" descr="Smart Phone">
            <a:extLst>
              <a:ext uri="{FF2B5EF4-FFF2-40B4-BE49-F238E27FC236}">
                <a16:creationId xmlns:a16="http://schemas.microsoft.com/office/drawing/2014/main" id="{1BCED98F-2516-8146-A71B-3CC52A0E225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257469" y="3457322"/>
            <a:ext cx="796004" cy="796004"/>
          </a:xfrm>
          <a:prstGeom prst="rect">
            <a:avLst/>
          </a:prstGeom>
        </p:spPr>
      </p:pic>
      <p:pic>
        <p:nvPicPr>
          <p:cNvPr id="57" name="Graphic 56" descr="Internet">
            <a:extLst>
              <a:ext uri="{FF2B5EF4-FFF2-40B4-BE49-F238E27FC236}">
                <a16:creationId xmlns:a16="http://schemas.microsoft.com/office/drawing/2014/main" id="{C5E8FF8F-92A1-094D-9D64-A64E22C186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98938" y="4871693"/>
            <a:ext cx="704863" cy="704863"/>
          </a:xfrm>
          <a:prstGeom prst="rect">
            <a:avLst/>
          </a:prstGeom>
        </p:spPr>
      </p:pic>
      <p:pic>
        <p:nvPicPr>
          <p:cNvPr id="58" name="Graphic 57" descr="Computer">
            <a:extLst>
              <a:ext uri="{FF2B5EF4-FFF2-40B4-BE49-F238E27FC236}">
                <a16:creationId xmlns:a16="http://schemas.microsoft.com/office/drawing/2014/main" id="{A97ECEDA-6BA0-AC48-89B9-C2AC65725E8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262636" y="3980277"/>
            <a:ext cx="704863" cy="704863"/>
          </a:xfrm>
          <a:prstGeom prst="rect">
            <a:avLst/>
          </a:prstGeom>
        </p:spPr>
      </p:pic>
      <p:pic>
        <p:nvPicPr>
          <p:cNvPr id="59" name="Graphic 58" descr="Smart Phone">
            <a:extLst>
              <a:ext uri="{FF2B5EF4-FFF2-40B4-BE49-F238E27FC236}">
                <a16:creationId xmlns:a16="http://schemas.microsoft.com/office/drawing/2014/main" id="{502BC837-96DD-4F47-8E78-3DC1EB5D388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780261" y="3796536"/>
            <a:ext cx="411956" cy="411956"/>
          </a:xfrm>
          <a:prstGeom prst="rect">
            <a:avLst/>
          </a:prstGeom>
        </p:spPr>
      </p:pic>
      <p:pic>
        <p:nvPicPr>
          <p:cNvPr id="60" name="Graphic 59" descr="Smart Phone">
            <a:extLst>
              <a:ext uri="{FF2B5EF4-FFF2-40B4-BE49-F238E27FC236}">
                <a16:creationId xmlns:a16="http://schemas.microsoft.com/office/drawing/2014/main" id="{6C113481-C522-CF43-9F20-D32782DF8BE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65858" y="3456164"/>
            <a:ext cx="493503" cy="493503"/>
          </a:xfrm>
          <a:prstGeom prst="rect">
            <a:avLst/>
          </a:prstGeom>
        </p:spPr>
      </p:pic>
      <p:pic>
        <p:nvPicPr>
          <p:cNvPr id="61" name="Graphic 60" descr="Internet">
            <a:extLst>
              <a:ext uri="{FF2B5EF4-FFF2-40B4-BE49-F238E27FC236}">
                <a16:creationId xmlns:a16="http://schemas.microsoft.com/office/drawing/2014/main" id="{1A9F788C-454B-CA4B-AC6A-30A4C7C0EAC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09860" y="3408774"/>
            <a:ext cx="491008" cy="491008"/>
          </a:xfrm>
          <a:prstGeom prst="rect">
            <a:avLst/>
          </a:prstGeom>
        </p:spPr>
      </p:pic>
      <p:pic>
        <p:nvPicPr>
          <p:cNvPr id="62" name="Graphic 61" descr="Tablet">
            <a:extLst>
              <a:ext uri="{FF2B5EF4-FFF2-40B4-BE49-F238E27FC236}">
                <a16:creationId xmlns:a16="http://schemas.microsoft.com/office/drawing/2014/main" id="{1BA127D1-92FD-4E47-8F53-10F389F5CB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151854" y="2762853"/>
            <a:ext cx="503054" cy="503054"/>
          </a:xfrm>
          <a:prstGeom prst="rect">
            <a:avLst/>
          </a:prstGeom>
        </p:spPr>
      </p:pic>
      <p:pic>
        <p:nvPicPr>
          <p:cNvPr id="63" name="Graphic 62" descr="Internet">
            <a:extLst>
              <a:ext uri="{FF2B5EF4-FFF2-40B4-BE49-F238E27FC236}">
                <a16:creationId xmlns:a16="http://schemas.microsoft.com/office/drawing/2014/main" id="{F6EF5B9E-F9E6-B84E-9909-02CB862F64C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33287" y="4245599"/>
            <a:ext cx="491008" cy="491008"/>
          </a:xfrm>
          <a:prstGeom prst="rect">
            <a:avLst/>
          </a:prstGeom>
        </p:spPr>
      </p:pic>
      <p:pic>
        <p:nvPicPr>
          <p:cNvPr id="64" name="Graphic 63" descr="Tablet">
            <a:extLst>
              <a:ext uri="{FF2B5EF4-FFF2-40B4-BE49-F238E27FC236}">
                <a16:creationId xmlns:a16="http://schemas.microsoft.com/office/drawing/2014/main" id="{6F764B71-7CD5-7C4C-BAA4-C4CECC6D0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3871" y="2397279"/>
            <a:ext cx="914400" cy="914400"/>
          </a:xfrm>
          <a:prstGeom prst="rect">
            <a:avLst/>
          </a:prstGeom>
        </p:spPr>
      </p:pic>
      <p:pic>
        <p:nvPicPr>
          <p:cNvPr id="65" name="Graphic 64" descr="Internet">
            <a:extLst>
              <a:ext uri="{FF2B5EF4-FFF2-40B4-BE49-F238E27FC236}">
                <a16:creationId xmlns:a16="http://schemas.microsoft.com/office/drawing/2014/main" id="{3D0B8473-40E7-724A-A065-ACEA192C7C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5031" y="4171265"/>
            <a:ext cx="981033" cy="981033"/>
          </a:xfrm>
          <a:prstGeom prst="rect">
            <a:avLst/>
          </a:prstGeom>
        </p:spPr>
      </p:pic>
      <p:pic>
        <p:nvPicPr>
          <p:cNvPr id="66" name="Graphic 65" descr="Tablet">
            <a:extLst>
              <a:ext uri="{FF2B5EF4-FFF2-40B4-BE49-F238E27FC236}">
                <a16:creationId xmlns:a16="http://schemas.microsoft.com/office/drawing/2014/main" id="{257BE57E-0E16-6448-9103-3BB5ECEDA5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27891" y="3541949"/>
            <a:ext cx="762000" cy="762000"/>
          </a:xfrm>
          <a:prstGeom prst="rect">
            <a:avLst/>
          </a:prstGeom>
        </p:spPr>
      </p:pic>
      <p:pic>
        <p:nvPicPr>
          <p:cNvPr id="67" name="Graphic 66" descr="Computer">
            <a:extLst>
              <a:ext uri="{FF2B5EF4-FFF2-40B4-BE49-F238E27FC236}">
                <a16:creationId xmlns:a16="http://schemas.microsoft.com/office/drawing/2014/main" id="{2B616BAB-C284-EF40-8187-BED9A57619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6530" y="3063798"/>
            <a:ext cx="533399" cy="533399"/>
          </a:xfrm>
          <a:prstGeom prst="rect">
            <a:avLst/>
          </a:prstGeom>
        </p:spPr>
      </p:pic>
      <p:pic>
        <p:nvPicPr>
          <p:cNvPr id="68" name="Graphic 67" descr="Smart Phone">
            <a:extLst>
              <a:ext uri="{FF2B5EF4-FFF2-40B4-BE49-F238E27FC236}">
                <a16:creationId xmlns:a16="http://schemas.microsoft.com/office/drawing/2014/main" id="{DC349886-471F-A749-8A03-5F687122A27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82377" y="3466402"/>
            <a:ext cx="704863" cy="704863"/>
          </a:xfrm>
          <a:prstGeom prst="rect">
            <a:avLst/>
          </a:prstGeom>
        </p:spPr>
      </p:pic>
      <p:pic>
        <p:nvPicPr>
          <p:cNvPr id="69" name="Graphic 68" descr="Smart Phone">
            <a:extLst>
              <a:ext uri="{FF2B5EF4-FFF2-40B4-BE49-F238E27FC236}">
                <a16:creationId xmlns:a16="http://schemas.microsoft.com/office/drawing/2014/main" id="{F51A46F5-53C7-4B41-8D10-DD3DC85DDC6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05151" y="2614863"/>
            <a:ext cx="411956" cy="411956"/>
          </a:xfrm>
          <a:prstGeom prst="rect">
            <a:avLst/>
          </a:prstGeom>
        </p:spPr>
      </p:pic>
      <p:pic>
        <p:nvPicPr>
          <p:cNvPr id="70" name="Graphic 69" descr="Internet">
            <a:extLst>
              <a:ext uri="{FF2B5EF4-FFF2-40B4-BE49-F238E27FC236}">
                <a16:creationId xmlns:a16="http://schemas.microsoft.com/office/drawing/2014/main" id="{BCD80719-4312-CF47-BBB9-5E4F041E87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12112" y="3688176"/>
            <a:ext cx="491008" cy="491008"/>
          </a:xfrm>
          <a:prstGeom prst="rect">
            <a:avLst/>
          </a:prstGeom>
        </p:spPr>
      </p:pic>
      <p:pic>
        <p:nvPicPr>
          <p:cNvPr id="71" name="Graphic 70" descr="Tablet">
            <a:extLst>
              <a:ext uri="{FF2B5EF4-FFF2-40B4-BE49-F238E27FC236}">
                <a16:creationId xmlns:a16="http://schemas.microsoft.com/office/drawing/2014/main" id="{9168C4F6-9D3A-AD4F-AA25-FFE0E300CCF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791537" y="3126449"/>
            <a:ext cx="503054" cy="503054"/>
          </a:xfrm>
          <a:prstGeom prst="rect">
            <a:avLst/>
          </a:prstGeom>
        </p:spPr>
      </p:pic>
      <p:pic>
        <p:nvPicPr>
          <p:cNvPr id="72" name="Graphic 71" descr="Tablet">
            <a:extLst>
              <a:ext uri="{FF2B5EF4-FFF2-40B4-BE49-F238E27FC236}">
                <a16:creationId xmlns:a16="http://schemas.microsoft.com/office/drawing/2014/main" id="{909972D1-F4D1-0045-AFD4-35356949E7D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69728" y="2291356"/>
            <a:ext cx="762000" cy="762000"/>
          </a:xfrm>
          <a:prstGeom prst="rect">
            <a:avLst/>
          </a:prstGeom>
        </p:spPr>
      </p:pic>
      <p:pic>
        <p:nvPicPr>
          <p:cNvPr id="73" name="Graphic 72" descr="Internet">
            <a:extLst>
              <a:ext uri="{FF2B5EF4-FFF2-40B4-BE49-F238E27FC236}">
                <a16:creationId xmlns:a16="http://schemas.microsoft.com/office/drawing/2014/main" id="{1474DD9B-EE6B-5646-9892-6C2B8E48303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08747" y="1761810"/>
            <a:ext cx="704863" cy="704863"/>
          </a:xfrm>
          <a:prstGeom prst="rect">
            <a:avLst/>
          </a:prstGeom>
        </p:spPr>
      </p:pic>
      <p:pic>
        <p:nvPicPr>
          <p:cNvPr id="74" name="Graphic 73" descr="Tablet">
            <a:extLst>
              <a:ext uri="{FF2B5EF4-FFF2-40B4-BE49-F238E27FC236}">
                <a16:creationId xmlns:a16="http://schemas.microsoft.com/office/drawing/2014/main" id="{242BFAA1-43EB-7841-9CAC-2EFA7E3473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84108" y="3921750"/>
            <a:ext cx="762000" cy="762000"/>
          </a:xfrm>
          <a:prstGeom prst="rect">
            <a:avLst/>
          </a:prstGeom>
        </p:spPr>
      </p:pic>
      <p:pic>
        <p:nvPicPr>
          <p:cNvPr id="75" name="Graphic 74" descr="Smart Phone">
            <a:extLst>
              <a:ext uri="{FF2B5EF4-FFF2-40B4-BE49-F238E27FC236}">
                <a16:creationId xmlns:a16="http://schemas.microsoft.com/office/drawing/2014/main" id="{28951DC2-64E4-364E-A608-E631968FCC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74898" y="4391646"/>
            <a:ext cx="628999" cy="628999"/>
          </a:xfrm>
          <a:prstGeom prst="rect">
            <a:avLst/>
          </a:prstGeom>
        </p:spPr>
      </p:pic>
      <p:pic>
        <p:nvPicPr>
          <p:cNvPr id="76" name="Graphic 75" descr="Tablet">
            <a:extLst>
              <a:ext uri="{FF2B5EF4-FFF2-40B4-BE49-F238E27FC236}">
                <a16:creationId xmlns:a16="http://schemas.microsoft.com/office/drawing/2014/main" id="{1B22AAB7-DE57-DF48-A1FC-D74D10F14F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7854" y="1198283"/>
            <a:ext cx="533399" cy="533399"/>
          </a:xfrm>
          <a:prstGeom prst="rect">
            <a:avLst/>
          </a:prstGeom>
        </p:spPr>
      </p:pic>
      <p:pic>
        <p:nvPicPr>
          <p:cNvPr id="77" name="Graphic 76" descr="Smart Phone">
            <a:extLst>
              <a:ext uri="{FF2B5EF4-FFF2-40B4-BE49-F238E27FC236}">
                <a16:creationId xmlns:a16="http://schemas.microsoft.com/office/drawing/2014/main" id="{125DD878-ECBB-D54E-B3DA-1D3F957BA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4670" y="1648017"/>
            <a:ext cx="533399" cy="533399"/>
          </a:xfrm>
          <a:prstGeom prst="rect">
            <a:avLst/>
          </a:prstGeom>
        </p:spPr>
      </p:pic>
      <p:pic>
        <p:nvPicPr>
          <p:cNvPr id="78" name="Graphic 77" descr="Internet">
            <a:extLst>
              <a:ext uri="{FF2B5EF4-FFF2-40B4-BE49-F238E27FC236}">
                <a16:creationId xmlns:a16="http://schemas.microsoft.com/office/drawing/2014/main" id="{BA2BA597-6958-9741-824B-BCA5441A83C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91403" y="888409"/>
            <a:ext cx="704863" cy="704863"/>
          </a:xfrm>
          <a:prstGeom prst="rect">
            <a:avLst/>
          </a:prstGeom>
        </p:spPr>
      </p:pic>
      <p:pic>
        <p:nvPicPr>
          <p:cNvPr id="79" name="Graphic 78" descr="Computer">
            <a:extLst>
              <a:ext uri="{FF2B5EF4-FFF2-40B4-BE49-F238E27FC236}">
                <a16:creationId xmlns:a16="http://schemas.microsoft.com/office/drawing/2014/main" id="{EBABCE53-B1DF-E948-BFA7-F88A50C43F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98601" y="1180569"/>
            <a:ext cx="704863" cy="704863"/>
          </a:xfrm>
          <a:prstGeom prst="rect">
            <a:avLst/>
          </a:prstGeom>
        </p:spPr>
      </p:pic>
      <p:pic>
        <p:nvPicPr>
          <p:cNvPr id="80" name="Graphic 79" descr="Internet">
            <a:extLst>
              <a:ext uri="{FF2B5EF4-FFF2-40B4-BE49-F238E27FC236}">
                <a16:creationId xmlns:a16="http://schemas.microsoft.com/office/drawing/2014/main" id="{5D45F477-0BBD-B14E-BEA5-160142CA1B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62159" y="4626189"/>
            <a:ext cx="491008" cy="491008"/>
          </a:xfrm>
          <a:prstGeom prst="rect">
            <a:avLst/>
          </a:prstGeom>
        </p:spPr>
      </p:pic>
      <p:pic>
        <p:nvPicPr>
          <p:cNvPr id="81" name="Graphic 80" descr="Computer">
            <a:extLst>
              <a:ext uri="{FF2B5EF4-FFF2-40B4-BE49-F238E27FC236}">
                <a16:creationId xmlns:a16="http://schemas.microsoft.com/office/drawing/2014/main" id="{F7A0E393-50A6-6F44-AC70-290D21A8BDF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33052" y="1668361"/>
            <a:ext cx="762000" cy="762000"/>
          </a:xfrm>
          <a:prstGeom prst="rect">
            <a:avLst/>
          </a:prstGeom>
        </p:spPr>
      </p:pic>
      <p:pic>
        <p:nvPicPr>
          <p:cNvPr id="82" name="Graphic 81" descr="Tablet">
            <a:extLst>
              <a:ext uri="{FF2B5EF4-FFF2-40B4-BE49-F238E27FC236}">
                <a16:creationId xmlns:a16="http://schemas.microsoft.com/office/drawing/2014/main" id="{9B660EAB-8B16-7049-962D-40DE72A31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6991" y="1277387"/>
            <a:ext cx="533399" cy="533399"/>
          </a:xfrm>
          <a:prstGeom prst="rect">
            <a:avLst/>
          </a:prstGeom>
        </p:spPr>
      </p:pic>
      <p:pic>
        <p:nvPicPr>
          <p:cNvPr id="83" name="Graphic 82" descr="Smart Phone">
            <a:extLst>
              <a:ext uri="{FF2B5EF4-FFF2-40B4-BE49-F238E27FC236}">
                <a16:creationId xmlns:a16="http://schemas.microsoft.com/office/drawing/2014/main" id="{B0D9BB03-60E9-794C-A7C6-C89E97B472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899098" y="1338108"/>
            <a:ext cx="411956" cy="411956"/>
          </a:xfrm>
          <a:prstGeom prst="rect">
            <a:avLst/>
          </a:prstGeom>
        </p:spPr>
      </p:pic>
      <p:pic>
        <p:nvPicPr>
          <p:cNvPr id="84" name="Graphic 83" descr="Smart Phone">
            <a:extLst>
              <a:ext uri="{FF2B5EF4-FFF2-40B4-BE49-F238E27FC236}">
                <a16:creationId xmlns:a16="http://schemas.microsoft.com/office/drawing/2014/main" id="{C037A6DB-837F-724D-A076-825EC5C698D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607601" y="4338711"/>
            <a:ext cx="411956" cy="411956"/>
          </a:xfrm>
          <a:prstGeom prst="rect">
            <a:avLst/>
          </a:prstGeom>
        </p:spPr>
      </p:pic>
      <p:pic>
        <p:nvPicPr>
          <p:cNvPr id="85" name="Graphic 84" descr="Tablet">
            <a:extLst>
              <a:ext uri="{FF2B5EF4-FFF2-40B4-BE49-F238E27FC236}">
                <a16:creationId xmlns:a16="http://schemas.microsoft.com/office/drawing/2014/main" id="{1DC7F8BB-DF2F-2248-96F4-5164C928C25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67872" y="3565338"/>
            <a:ext cx="403388" cy="403388"/>
          </a:xfrm>
          <a:prstGeom prst="rect">
            <a:avLst/>
          </a:prstGeom>
        </p:spPr>
      </p:pic>
      <p:pic>
        <p:nvPicPr>
          <p:cNvPr id="87" name="Graphic 86" descr="Computer">
            <a:extLst>
              <a:ext uri="{FF2B5EF4-FFF2-40B4-BE49-F238E27FC236}">
                <a16:creationId xmlns:a16="http://schemas.microsoft.com/office/drawing/2014/main" id="{2E3BB86E-A448-7548-B166-0671CDE929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22056" y="4732310"/>
            <a:ext cx="509407" cy="509407"/>
          </a:xfrm>
          <a:prstGeom prst="rect">
            <a:avLst/>
          </a:prstGeom>
        </p:spPr>
      </p:pic>
      <p:pic>
        <p:nvPicPr>
          <p:cNvPr id="88" name="Graphic 87" descr="Computer">
            <a:extLst>
              <a:ext uri="{FF2B5EF4-FFF2-40B4-BE49-F238E27FC236}">
                <a16:creationId xmlns:a16="http://schemas.microsoft.com/office/drawing/2014/main" id="{AE4A9B5C-0F01-FE4F-8F69-B1F68E2E5F3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95351" y="1083529"/>
            <a:ext cx="660244" cy="660244"/>
          </a:xfrm>
          <a:prstGeom prst="rect">
            <a:avLst/>
          </a:prstGeom>
        </p:spPr>
      </p:pic>
      <p:pic>
        <p:nvPicPr>
          <p:cNvPr id="89" name="Graphic 88" descr="Tablet">
            <a:extLst>
              <a:ext uri="{FF2B5EF4-FFF2-40B4-BE49-F238E27FC236}">
                <a16:creationId xmlns:a16="http://schemas.microsoft.com/office/drawing/2014/main" id="{3C672B12-AB3E-3446-856C-C0BAD4B0DB0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342174" y="1087554"/>
            <a:ext cx="503054" cy="503054"/>
          </a:xfrm>
          <a:prstGeom prst="rect">
            <a:avLst/>
          </a:prstGeom>
        </p:spPr>
      </p:pic>
      <p:pic>
        <p:nvPicPr>
          <p:cNvPr id="90" name="Graphic 89" descr="Smart Phone">
            <a:extLst>
              <a:ext uri="{FF2B5EF4-FFF2-40B4-BE49-F238E27FC236}">
                <a16:creationId xmlns:a16="http://schemas.microsoft.com/office/drawing/2014/main" id="{A8199399-712B-7C4A-9FE2-410C8C9786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45952" y="874428"/>
            <a:ext cx="633847" cy="633847"/>
          </a:xfrm>
          <a:prstGeom prst="rect">
            <a:avLst/>
          </a:prstGeom>
        </p:spPr>
      </p:pic>
      <p:pic>
        <p:nvPicPr>
          <p:cNvPr id="91" name="Graphic 90" descr="Tablet">
            <a:extLst>
              <a:ext uri="{FF2B5EF4-FFF2-40B4-BE49-F238E27FC236}">
                <a16:creationId xmlns:a16="http://schemas.microsoft.com/office/drawing/2014/main" id="{FD980CED-FEA2-1D4E-9680-112DA1A5722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876852" y="5061844"/>
            <a:ext cx="503054" cy="503054"/>
          </a:xfrm>
          <a:prstGeom prst="rect">
            <a:avLst/>
          </a:prstGeom>
        </p:spPr>
      </p:pic>
      <p:pic>
        <p:nvPicPr>
          <p:cNvPr id="92" name="Graphic 91" descr="Internet">
            <a:extLst>
              <a:ext uri="{FF2B5EF4-FFF2-40B4-BE49-F238E27FC236}">
                <a16:creationId xmlns:a16="http://schemas.microsoft.com/office/drawing/2014/main" id="{2BAF029B-6ABD-EF46-8425-022ED01D99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6640" y="5005980"/>
            <a:ext cx="533399" cy="533399"/>
          </a:xfrm>
          <a:prstGeom prst="rect">
            <a:avLst/>
          </a:prstGeom>
        </p:spPr>
      </p:pic>
      <p:pic>
        <p:nvPicPr>
          <p:cNvPr id="93" name="Graphic 92" descr="Smart Phone">
            <a:extLst>
              <a:ext uri="{FF2B5EF4-FFF2-40B4-BE49-F238E27FC236}">
                <a16:creationId xmlns:a16="http://schemas.microsoft.com/office/drawing/2014/main" id="{74DA6418-3048-E34E-8F42-5955169598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2197" y="2914553"/>
            <a:ext cx="628999" cy="628999"/>
          </a:xfrm>
          <a:prstGeom prst="rect">
            <a:avLst/>
          </a:prstGeom>
        </p:spPr>
      </p:pic>
      <p:pic>
        <p:nvPicPr>
          <p:cNvPr id="94" name="Graphic 93" descr="Internet">
            <a:extLst>
              <a:ext uri="{FF2B5EF4-FFF2-40B4-BE49-F238E27FC236}">
                <a16:creationId xmlns:a16="http://schemas.microsoft.com/office/drawing/2014/main" id="{9DBFA1B3-5B88-A24A-B31F-A28813A4F98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1589" y="4280305"/>
            <a:ext cx="762000" cy="762000"/>
          </a:xfrm>
          <a:prstGeom prst="rect">
            <a:avLst/>
          </a:prstGeom>
        </p:spPr>
      </p:pic>
      <p:pic>
        <p:nvPicPr>
          <p:cNvPr id="95" name="Graphic 94" descr="Tablet">
            <a:extLst>
              <a:ext uri="{FF2B5EF4-FFF2-40B4-BE49-F238E27FC236}">
                <a16:creationId xmlns:a16="http://schemas.microsoft.com/office/drawing/2014/main" id="{81684BF5-87E4-794A-8949-051DE7A7A90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02082" y="5008057"/>
            <a:ext cx="403388" cy="403388"/>
          </a:xfrm>
          <a:prstGeom prst="rect">
            <a:avLst/>
          </a:prstGeom>
        </p:spPr>
      </p:pic>
      <p:pic>
        <p:nvPicPr>
          <p:cNvPr id="96" name="Graphic 95" descr="Computer">
            <a:extLst>
              <a:ext uri="{FF2B5EF4-FFF2-40B4-BE49-F238E27FC236}">
                <a16:creationId xmlns:a16="http://schemas.microsoft.com/office/drawing/2014/main" id="{553A4F6E-2015-1F4B-8A5E-3250D47A49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1829" y="1968557"/>
            <a:ext cx="533399" cy="533399"/>
          </a:xfrm>
          <a:prstGeom prst="rect">
            <a:avLst/>
          </a:prstGeom>
        </p:spPr>
      </p:pic>
      <p:pic>
        <p:nvPicPr>
          <p:cNvPr id="98" name="Graphic 97" descr="Smart Phone">
            <a:extLst>
              <a:ext uri="{FF2B5EF4-FFF2-40B4-BE49-F238E27FC236}">
                <a16:creationId xmlns:a16="http://schemas.microsoft.com/office/drawing/2014/main" id="{17FEDD1E-713C-D743-8177-D283CB4CC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9614" y="4744921"/>
            <a:ext cx="633847" cy="633847"/>
          </a:xfrm>
          <a:prstGeom prst="rect">
            <a:avLst/>
          </a:prstGeom>
        </p:spPr>
      </p:pic>
      <p:sp>
        <p:nvSpPr>
          <p:cNvPr id="4" name="Rectangle 3">
            <a:extLst>
              <a:ext uri="{FF2B5EF4-FFF2-40B4-BE49-F238E27FC236}">
                <a16:creationId xmlns:a16="http://schemas.microsoft.com/office/drawing/2014/main" id="{CB14D996-DC48-F844-85F0-50E83E2B59D0}"/>
              </a:ext>
            </a:extLst>
          </p:cNvPr>
          <p:cNvSpPr/>
          <p:nvPr/>
        </p:nvSpPr>
        <p:spPr bwMode="auto">
          <a:xfrm>
            <a:off x="510639" y="570016"/>
            <a:ext cx="11198431" cy="5723906"/>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9600">
                <a:gradFill>
                  <a:gsLst>
                    <a:gs pos="2917">
                      <a:schemeClr val="tx1"/>
                    </a:gs>
                    <a:gs pos="30000">
                      <a:schemeClr val="tx1"/>
                    </a:gs>
                  </a:gsLst>
                  <a:lin ang="5400000" scaled="0"/>
                </a:gradFill>
              </a:rPr>
              <a:t>100,000</a:t>
            </a:r>
          </a:p>
          <a:p>
            <a:pPr algn="ctr"/>
            <a:r>
              <a:rPr lang="en-US" sz="3600">
                <a:gradFill>
                  <a:gsLst>
                    <a:gs pos="2917">
                      <a:schemeClr val="tx1"/>
                    </a:gs>
                    <a:gs pos="30000">
                      <a:schemeClr val="tx1"/>
                    </a:gs>
                  </a:gsLst>
                  <a:lin ang="5400000" scaled="0"/>
                </a:gradFill>
              </a:rPr>
              <a:t>concurrent connections</a:t>
            </a:r>
          </a:p>
          <a:p>
            <a:pPr algn="ctr"/>
            <a:r>
              <a:rPr lang="en-US" sz="3600">
                <a:gradFill>
                  <a:gsLst>
                    <a:gs pos="2917">
                      <a:schemeClr val="tx1"/>
                    </a:gs>
                    <a:gs pos="30000">
                      <a:schemeClr val="tx1"/>
                    </a:gs>
                  </a:gsLst>
                  <a:lin ang="5400000" scaled="0"/>
                </a:gradFill>
              </a:rPr>
              <a:t>per instance</a:t>
            </a:r>
          </a:p>
        </p:txBody>
      </p:sp>
    </p:spTree>
    <p:extLst>
      <p:ext uri="{BB962C8B-B14F-4D97-AF65-F5344CB8AC3E}">
        <p14:creationId xmlns:p14="http://schemas.microsoft.com/office/powerpoint/2010/main" val="4150590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ents connected to the service, servers connected to the service">
            <a:extLst>
              <a:ext uri="{FF2B5EF4-FFF2-40B4-BE49-F238E27FC236}">
                <a16:creationId xmlns:a16="http://schemas.microsoft.com/office/drawing/2014/main" id="{AF87F307-76A4-4195-A856-8CB4E16D0D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2569" y="1428778"/>
            <a:ext cx="7066861" cy="400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1929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Tablet">
            <a:extLst>
              <a:ext uri="{FF2B5EF4-FFF2-40B4-BE49-F238E27FC236}">
                <a16:creationId xmlns:a16="http://schemas.microsoft.com/office/drawing/2014/main" id="{ABEA25F9-43CD-EE4C-9081-AABA67AA7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854" y="4604645"/>
            <a:ext cx="914400" cy="914400"/>
          </a:xfrm>
          <a:prstGeom prst="rect">
            <a:avLst/>
          </a:prstGeom>
        </p:spPr>
      </p:pic>
      <p:pic>
        <p:nvPicPr>
          <p:cNvPr id="8" name="Graphic 7" descr="Internet">
            <a:extLst>
              <a:ext uri="{FF2B5EF4-FFF2-40B4-BE49-F238E27FC236}">
                <a16:creationId xmlns:a16="http://schemas.microsoft.com/office/drawing/2014/main" id="{862FD7A8-9D1E-324A-9AEF-3EAE9C355E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9980" y="1894306"/>
            <a:ext cx="981033" cy="981033"/>
          </a:xfrm>
          <a:prstGeom prst="rect">
            <a:avLst/>
          </a:prstGeom>
        </p:spPr>
      </p:pic>
      <p:pic>
        <p:nvPicPr>
          <p:cNvPr id="10" name="Graphic 9" descr="Computer">
            <a:extLst>
              <a:ext uri="{FF2B5EF4-FFF2-40B4-BE49-F238E27FC236}">
                <a16:creationId xmlns:a16="http://schemas.microsoft.com/office/drawing/2014/main" id="{6D97CE41-FFF6-7F47-BA7C-7814B929D4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380" y="2985382"/>
            <a:ext cx="914400" cy="914400"/>
          </a:xfrm>
          <a:prstGeom prst="rect">
            <a:avLst/>
          </a:prstGeom>
        </p:spPr>
      </p:pic>
      <p:pic>
        <p:nvPicPr>
          <p:cNvPr id="13" name="Graphic 12" descr="Internet">
            <a:extLst>
              <a:ext uri="{FF2B5EF4-FFF2-40B4-BE49-F238E27FC236}">
                <a16:creationId xmlns:a16="http://schemas.microsoft.com/office/drawing/2014/main" id="{071C02BE-1578-324D-99CB-A953B8A3B9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08289" y="3899782"/>
            <a:ext cx="762000" cy="762000"/>
          </a:xfrm>
          <a:prstGeom prst="rect">
            <a:avLst/>
          </a:prstGeom>
        </p:spPr>
      </p:pic>
      <p:pic>
        <p:nvPicPr>
          <p:cNvPr id="14" name="Graphic 13" descr="Computer">
            <a:extLst>
              <a:ext uri="{FF2B5EF4-FFF2-40B4-BE49-F238E27FC236}">
                <a16:creationId xmlns:a16="http://schemas.microsoft.com/office/drawing/2014/main" id="{D09D6EC6-4A62-F64C-9D9A-A50A182282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7017" y="2732508"/>
            <a:ext cx="762000" cy="762000"/>
          </a:xfrm>
          <a:prstGeom prst="rect">
            <a:avLst/>
          </a:prstGeom>
        </p:spPr>
      </p:pic>
      <p:pic>
        <p:nvPicPr>
          <p:cNvPr id="15" name="Graphic 14" descr="Tablet">
            <a:extLst>
              <a:ext uri="{FF2B5EF4-FFF2-40B4-BE49-F238E27FC236}">
                <a16:creationId xmlns:a16="http://schemas.microsoft.com/office/drawing/2014/main" id="{8F42F19D-83D1-9D48-A314-9F7205AD4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8580" y="1894307"/>
            <a:ext cx="762000" cy="762000"/>
          </a:xfrm>
          <a:prstGeom prst="rect">
            <a:avLst/>
          </a:prstGeom>
        </p:spPr>
      </p:pic>
      <p:pic>
        <p:nvPicPr>
          <p:cNvPr id="16" name="Graphic 15" descr="Smart Phone">
            <a:extLst>
              <a:ext uri="{FF2B5EF4-FFF2-40B4-BE49-F238E27FC236}">
                <a16:creationId xmlns:a16="http://schemas.microsoft.com/office/drawing/2014/main" id="{3DEC52A0-D451-084D-93CA-7BB837F0D8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93381" y="1100770"/>
            <a:ext cx="628999" cy="628999"/>
          </a:xfrm>
          <a:prstGeom prst="rect">
            <a:avLst/>
          </a:prstGeom>
        </p:spPr>
      </p:pic>
      <p:pic>
        <p:nvPicPr>
          <p:cNvPr id="22" name="Graphic 21" descr="Computer">
            <a:extLst>
              <a:ext uri="{FF2B5EF4-FFF2-40B4-BE49-F238E27FC236}">
                <a16:creationId xmlns:a16="http://schemas.microsoft.com/office/drawing/2014/main" id="{2076B91E-34D9-2F41-8C15-CD4A04AB97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06191" y="4492200"/>
            <a:ext cx="533399" cy="533399"/>
          </a:xfrm>
          <a:prstGeom prst="rect">
            <a:avLst/>
          </a:prstGeom>
        </p:spPr>
      </p:pic>
      <p:pic>
        <p:nvPicPr>
          <p:cNvPr id="23" name="Graphic 22" descr="Tablet">
            <a:extLst>
              <a:ext uri="{FF2B5EF4-FFF2-40B4-BE49-F238E27FC236}">
                <a16:creationId xmlns:a16="http://schemas.microsoft.com/office/drawing/2014/main" id="{0241F533-4C1E-1543-A1CF-6EC9709D1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2909" y="3399817"/>
            <a:ext cx="704863" cy="704863"/>
          </a:xfrm>
          <a:prstGeom prst="rect">
            <a:avLst/>
          </a:prstGeom>
        </p:spPr>
      </p:pic>
      <p:pic>
        <p:nvPicPr>
          <p:cNvPr id="25" name="Graphic 24" descr="Internet">
            <a:extLst>
              <a:ext uri="{FF2B5EF4-FFF2-40B4-BE49-F238E27FC236}">
                <a16:creationId xmlns:a16="http://schemas.microsoft.com/office/drawing/2014/main" id="{5D35F21C-1A67-054B-BEFD-EE33E68AD2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4622" y="1250899"/>
            <a:ext cx="704863" cy="704863"/>
          </a:xfrm>
          <a:prstGeom prst="rect">
            <a:avLst/>
          </a:prstGeom>
        </p:spPr>
      </p:pic>
      <p:pic>
        <p:nvPicPr>
          <p:cNvPr id="27" name="Graphic 26" descr="Smart Phone">
            <a:extLst>
              <a:ext uri="{FF2B5EF4-FFF2-40B4-BE49-F238E27FC236}">
                <a16:creationId xmlns:a16="http://schemas.microsoft.com/office/drawing/2014/main" id="{C4D33F51-15A7-664D-BCFB-3889FD9438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29058" y="4126731"/>
            <a:ext cx="411956" cy="411956"/>
          </a:xfrm>
          <a:prstGeom prst="rect">
            <a:avLst/>
          </a:prstGeom>
        </p:spPr>
      </p:pic>
      <p:pic>
        <p:nvPicPr>
          <p:cNvPr id="28" name="Graphic 27" descr="Smart Phone">
            <a:extLst>
              <a:ext uri="{FF2B5EF4-FFF2-40B4-BE49-F238E27FC236}">
                <a16:creationId xmlns:a16="http://schemas.microsoft.com/office/drawing/2014/main" id="{1866143E-D1FF-764D-BEBE-21D504CB8EF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42537" y="2570295"/>
            <a:ext cx="493503" cy="493503"/>
          </a:xfrm>
          <a:prstGeom prst="rect">
            <a:avLst/>
          </a:prstGeom>
        </p:spPr>
      </p:pic>
      <p:pic>
        <p:nvPicPr>
          <p:cNvPr id="31" name="Graphic 30" descr="Internet">
            <a:extLst>
              <a:ext uri="{FF2B5EF4-FFF2-40B4-BE49-F238E27FC236}">
                <a16:creationId xmlns:a16="http://schemas.microsoft.com/office/drawing/2014/main" id="{96A4A794-7D4A-954C-9A4B-D39E9C4BF3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18009" y="5024410"/>
            <a:ext cx="491008" cy="491008"/>
          </a:xfrm>
          <a:prstGeom prst="rect">
            <a:avLst/>
          </a:prstGeom>
        </p:spPr>
      </p:pic>
      <p:pic>
        <p:nvPicPr>
          <p:cNvPr id="97" name="Picture 96">
            <a:extLst>
              <a:ext uri="{FF2B5EF4-FFF2-40B4-BE49-F238E27FC236}">
                <a16:creationId xmlns:a16="http://schemas.microsoft.com/office/drawing/2014/main" id="{708467E3-D190-6A4A-AB4D-367BBFD7906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5023993" y="2366404"/>
            <a:ext cx="2144013" cy="2152356"/>
          </a:xfrm>
          <a:prstGeom prst="rect">
            <a:avLst/>
          </a:prstGeom>
        </p:spPr>
      </p:pic>
      <p:pic>
        <p:nvPicPr>
          <p:cNvPr id="99" name="Graphic 98">
            <a:extLst>
              <a:ext uri="{FF2B5EF4-FFF2-40B4-BE49-F238E27FC236}">
                <a16:creationId xmlns:a16="http://schemas.microsoft.com/office/drawing/2014/main" id="{0B8A9671-7107-B341-8EAC-B9C2BA64FF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430" y="2317741"/>
            <a:ext cx="2441158" cy="2441158"/>
          </a:xfrm>
          <a:prstGeom prst="rect">
            <a:avLst/>
          </a:prstGeom>
        </p:spPr>
      </p:pic>
      <p:cxnSp>
        <p:nvCxnSpPr>
          <p:cNvPr id="100" name="Straight Arrow Connector 99">
            <a:extLst>
              <a:ext uri="{FF2B5EF4-FFF2-40B4-BE49-F238E27FC236}">
                <a16:creationId xmlns:a16="http://schemas.microsoft.com/office/drawing/2014/main" id="{BFE33F88-E341-5E48-91D8-46E49EC3FBED}"/>
              </a:ext>
            </a:extLst>
          </p:cNvPr>
          <p:cNvCxnSpPr>
            <a:cxnSpLocks/>
          </p:cNvCxnSpPr>
          <p:nvPr/>
        </p:nvCxnSpPr>
        <p:spPr>
          <a:xfrm>
            <a:off x="7543800" y="3494508"/>
            <a:ext cx="1268421" cy="0"/>
          </a:xfrm>
          <a:prstGeom prst="straightConnector1">
            <a:avLst/>
          </a:prstGeom>
          <a:ln w="152400">
            <a:solidFill>
              <a:srgbClr val="A0D7ED"/>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5EFCDE9-36EC-6540-BDB0-E3B53E2976A2}"/>
              </a:ext>
            </a:extLst>
          </p:cNvPr>
          <p:cNvCxnSpPr>
            <a:cxnSpLocks/>
          </p:cNvCxnSpPr>
          <p:nvPr/>
        </p:nvCxnSpPr>
        <p:spPr>
          <a:xfrm>
            <a:off x="3494076" y="3500144"/>
            <a:ext cx="1268421" cy="0"/>
          </a:xfrm>
          <a:prstGeom prst="straightConnector1">
            <a:avLst/>
          </a:prstGeom>
          <a:ln w="152400">
            <a:solidFill>
              <a:srgbClr val="A0D7ED"/>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179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nodeType="withEffect">
                                  <p:stCondLst>
                                    <p:cond delay="20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par>
                                <p:cTn id="11" presetID="10" presetClass="entr" presetSubtype="0" fill="hold" nodeType="withEffect">
                                  <p:stCondLst>
                                    <p:cond delay="40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childTnLst>
                                </p:cTn>
                              </p:par>
                              <p:par>
                                <p:cTn id="14" presetID="10"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Tablet">
            <a:extLst>
              <a:ext uri="{FF2B5EF4-FFF2-40B4-BE49-F238E27FC236}">
                <a16:creationId xmlns:a16="http://schemas.microsoft.com/office/drawing/2014/main" id="{ABEA25F9-43CD-EE4C-9081-AABA67AA7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9854" y="4604645"/>
            <a:ext cx="914400" cy="914400"/>
          </a:xfrm>
          <a:prstGeom prst="rect">
            <a:avLst/>
          </a:prstGeom>
        </p:spPr>
      </p:pic>
      <p:pic>
        <p:nvPicPr>
          <p:cNvPr id="8" name="Graphic 7" descr="Internet">
            <a:extLst>
              <a:ext uri="{FF2B5EF4-FFF2-40B4-BE49-F238E27FC236}">
                <a16:creationId xmlns:a16="http://schemas.microsoft.com/office/drawing/2014/main" id="{862FD7A8-9D1E-324A-9AEF-3EAE9C355E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9980" y="1894306"/>
            <a:ext cx="981033" cy="981033"/>
          </a:xfrm>
          <a:prstGeom prst="rect">
            <a:avLst/>
          </a:prstGeom>
        </p:spPr>
      </p:pic>
      <p:pic>
        <p:nvPicPr>
          <p:cNvPr id="10" name="Graphic 9" descr="Computer">
            <a:extLst>
              <a:ext uri="{FF2B5EF4-FFF2-40B4-BE49-F238E27FC236}">
                <a16:creationId xmlns:a16="http://schemas.microsoft.com/office/drawing/2014/main" id="{6D97CE41-FFF6-7F47-BA7C-7814B929D4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380" y="2985382"/>
            <a:ext cx="914400" cy="914400"/>
          </a:xfrm>
          <a:prstGeom prst="rect">
            <a:avLst/>
          </a:prstGeom>
        </p:spPr>
      </p:pic>
      <p:pic>
        <p:nvPicPr>
          <p:cNvPr id="13" name="Graphic 12" descr="Internet">
            <a:extLst>
              <a:ext uri="{FF2B5EF4-FFF2-40B4-BE49-F238E27FC236}">
                <a16:creationId xmlns:a16="http://schemas.microsoft.com/office/drawing/2014/main" id="{071C02BE-1578-324D-99CB-A953B8A3B9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08289" y="3899782"/>
            <a:ext cx="762000" cy="762000"/>
          </a:xfrm>
          <a:prstGeom prst="rect">
            <a:avLst/>
          </a:prstGeom>
        </p:spPr>
      </p:pic>
      <p:pic>
        <p:nvPicPr>
          <p:cNvPr id="14" name="Graphic 13" descr="Computer">
            <a:extLst>
              <a:ext uri="{FF2B5EF4-FFF2-40B4-BE49-F238E27FC236}">
                <a16:creationId xmlns:a16="http://schemas.microsoft.com/office/drawing/2014/main" id="{D09D6EC6-4A62-F64C-9D9A-A50A182282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7017" y="2732508"/>
            <a:ext cx="762000" cy="762000"/>
          </a:xfrm>
          <a:prstGeom prst="rect">
            <a:avLst/>
          </a:prstGeom>
        </p:spPr>
      </p:pic>
      <p:pic>
        <p:nvPicPr>
          <p:cNvPr id="15" name="Graphic 14" descr="Tablet">
            <a:extLst>
              <a:ext uri="{FF2B5EF4-FFF2-40B4-BE49-F238E27FC236}">
                <a16:creationId xmlns:a16="http://schemas.microsoft.com/office/drawing/2014/main" id="{8F42F19D-83D1-9D48-A314-9F7205AD4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8580" y="1894307"/>
            <a:ext cx="762000" cy="762000"/>
          </a:xfrm>
          <a:prstGeom prst="rect">
            <a:avLst/>
          </a:prstGeom>
        </p:spPr>
      </p:pic>
      <p:pic>
        <p:nvPicPr>
          <p:cNvPr id="16" name="Graphic 15" descr="Smart Phone">
            <a:extLst>
              <a:ext uri="{FF2B5EF4-FFF2-40B4-BE49-F238E27FC236}">
                <a16:creationId xmlns:a16="http://schemas.microsoft.com/office/drawing/2014/main" id="{3DEC52A0-D451-084D-93CA-7BB837F0D8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93381" y="1100770"/>
            <a:ext cx="628999" cy="628999"/>
          </a:xfrm>
          <a:prstGeom prst="rect">
            <a:avLst/>
          </a:prstGeom>
        </p:spPr>
      </p:pic>
      <p:pic>
        <p:nvPicPr>
          <p:cNvPr id="22" name="Graphic 21" descr="Computer">
            <a:extLst>
              <a:ext uri="{FF2B5EF4-FFF2-40B4-BE49-F238E27FC236}">
                <a16:creationId xmlns:a16="http://schemas.microsoft.com/office/drawing/2014/main" id="{2076B91E-34D9-2F41-8C15-CD4A04AB97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06191" y="4492200"/>
            <a:ext cx="533399" cy="533399"/>
          </a:xfrm>
          <a:prstGeom prst="rect">
            <a:avLst/>
          </a:prstGeom>
        </p:spPr>
      </p:pic>
      <p:pic>
        <p:nvPicPr>
          <p:cNvPr id="23" name="Graphic 22" descr="Tablet">
            <a:extLst>
              <a:ext uri="{FF2B5EF4-FFF2-40B4-BE49-F238E27FC236}">
                <a16:creationId xmlns:a16="http://schemas.microsoft.com/office/drawing/2014/main" id="{0241F533-4C1E-1543-A1CF-6EC9709D1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2909" y="3399817"/>
            <a:ext cx="704863" cy="704863"/>
          </a:xfrm>
          <a:prstGeom prst="rect">
            <a:avLst/>
          </a:prstGeom>
        </p:spPr>
      </p:pic>
      <p:pic>
        <p:nvPicPr>
          <p:cNvPr id="25" name="Graphic 24" descr="Internet">
            <a:extLst>
              <a:ext uri="{FF2B5EF4-FFF2-40B4-BE49-F238E27FC236}">
                <a16:creationId xmlns:a16="http://schemas.microsoft.com/office/drawing/2014/main" id="{5D35F21C-1A67-054B-BEFD-EE33E68AD2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4622" y="1250899"/>
            <a:ext cx="704863" cy="704863"/>
          </a:xfrm>
          <a:prstGeom prst="rect">
            <a:avLst/>
          </a:prstGeom>
        </p:spPr>
      </p:pic>
      <p:pic>
        <p:nvPicPr>
          <p:cNvPr id="27" name="Graphic 26" descr="Smart Phone">
            <a:extLst>
              <a:ext uri="{FF2B5EF4-FFF2-40B4-BE49-F238E27FC236}">
                <a16:creationId xmlns:a16="http://schemas.microsoft.com/office/drawing/2014/main" id="{C4D33F51-15A7-664D-BCFB-3889FD9438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29058" y="4126731"/>
            <a:ext cx="411956" cy="411956"/>
          </a:xfrm>
          <a:prstGeom prst="rect">
            <a:avLst/>
          </a:prstGeom>
        </p:spPr>
      </p:pic>
      <p:pic>
        <p:nvPicPr>
          <p:cNvPr id="28" name="Graphic 27" descr="Smart Phone">
            <a:extLst>
              <a:ext uri="{FF2B5EF4-FFF2-40B4-BE49-F238E27FC236}">
                <a16:creationId xmlns:a16="http://schemas.microsoft.com/office/drawing/2014/main" id="{1866143E-D1FF-764D-BEBE-21D504CB8E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42537" y="2570295"/>
            <a:ext cx="493503" cy="493503"/>
          </a:xfrm>
          <a:prstGeom prst="rect">
            <a:avLst/>
          </a:prstGeom>
        </p:spPr>
      </p:pic>
      <p:pic>
        <p:nvPicPr>
          <p:cNvPr id="31" name="Graphic 30" descr="Internet">
            <a:extLst>
              <a:ext uri="{FF2B5EF4-FFF2-40B4-BE49-F238E27FC236}">
                <a16:creationId xmlns:a16="http://schemas.microsoft.com/office/drawing/2014/main" id="{96A4A794-7D4A-954C-9A4B-D39E9C4BF3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18009" y="5024410"/>
            <a:ext cx="491008" cy="491008"/>
          </a:xfrm>
          <a:prstGeom prst="rect">
            <a:avLst/>
          </a:prstGeom>
        </p:spPr>
      </p:pic>
      <p:pic>
        <p:nvPicPr>
          <p:cNvPr id="97" name="Picture 96">
            <a:extLst>
              <a:ext uri="{FF2B5EF4-FFF2-40B4-BE49-F238E27FC236}">
                <a16:creationId xmlns:a16="http://schemas.microsoft.com/office/drawing/2014/main" id="{708467E3-D190-6A4A-AB4D-367BBFD79064}"/>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023993" y="2366404"/>
            <a:ext cx="2144013" cy="2152356"/>
          </a:xfrm>
          <a:prstGeom prst="rect">
            <a:avLst/>
          </a:prstGeom>
        </p:spPr>
      </p:pic>
      <p:pic>
        <p:nvPicPr>
          <p:cNvPr id="99" name="Graphic 98">
            <a:extLst>
              <a:ext uri="{FF2B5EF4-FFF2-40B4-BE49-F238E27FC236}">
                <a16:creationId xmlns:a16="http://schemas.microsoft.com/office/drawing/2014/main" id="{0B8A9671-7107-B341-8EAC-B9C2BA64FF0E}"/>
              </a:ext>
            </a:extLst>
          </p:cNvPr>
          <p:cNvPicPr>
            <a:picLocks noChangeAspect="1"/>
          </p:cNvPicPr>
          <p:nvPr/>
        </p:nvPicPr>
        <p:blipFill>
          <a:blip r:embed="rId14">
            <a:grayscl/>
            <a:alphaModFix amt="10000"/>
            <a:extLst>
              <a:ext uri="{96DAC541-7B7A-43D3-8B79-37D633B846F1}">
                <asvg:svgBlip xmlns:asvg="http://schemas.microsoft.com/office/drawing/2016/SVG/main" r:embed="rId15"/>
              </a:ext>
            </a:extLst>
          </a:blip>
          <a:stretch>
            <a:fillRect/>
          </a:stretch>
        </p:blipFill>
        <p:spPr>
          <a:xfrm>
            <a:off x="764430" y="2317741"/>
            <a:ext cx="2441158" cy="2441158"/>
          </a:xfrm>
          <a:prstGeom prst="rect">
            <a:avLst/>
          </a:prstGeom>
        </p:spPr>
      </p:pic>
      <p:cxnSp>
        <p:nvCxnSpPr>
          <p:cNvPr id="100" name="Straight Arrow Connector 99">
            <a:extLst>
              <a:ext uri="{FF2B5EF4-FFF2-40B4-BE49-F238E27FC236}">
                <a16:creationId xmlns:a16="http://schemas.microsoft.com/office/drawing/2014/main" id="{BFE33F88-E341-5E48-91D8-46E49EC3FBED}"/>
              </a:ext>
            </a:extLst>
          </p:cNvPr>
          <p:cNvCxnSpPr>
            <a:cxnSpLocks/>
          </p:cNvCxnSpPr>
          <p:nvPr/>
        </p:nvCxnSpPr>
        <p:spPr>
          <a:xfrm>
            <a:off x="7543800" y="3494508"/>
            <a:ext cx="1268421" cy="0"/>
          </a:xfrm>
          <a:prstGeom prst="straightConnector1">
            <a:avLst/>
          </a:prstGeom>
          <a:ln w="152400">
            <a:solidFill>
              <a:srgbClr val="A0D7ED"/>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5EFCDE9-36EC-6540-BDB0-E3B53E2976A2}"/>
              </a:ext>
            </a:extLst>
          </p:cNvPr>
          <p:cNvCxnSpPr>
            <a:cxnSpLocks/>
          </p:cNvCxnSpPr>
          <p:nvPr/>
        </p:nvCxnSpPr>
        <p:spPr>
          <a:xfrm>
            <a:off x="3494076" y="3500144"/>
            <a:ext cx="1268421" cy="0"/>
          </a:xfrm>
          <a:prstGeom prst="straightConnector1">
            <a:avLst/>
          </a:prstGeom>
          <a:ln w="152400">
            <a:solidFill>
              <a:srgbClr val="A0D7ED"/>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A619D266-E881-494C-B404-5B2376871177}"/>
              </a:ext>
            </a:extLst>
          </p:cNvPr>
          <p:cNvPicPr>
            <a:picLocks noChangeAspect="1"/>
          </p:cNvPicPr>
          <p:nvPr/>
        </p:nvPicPr>
        <p:blipFill>
          <a:blip r:embed="rId16"/>
          <a:stretch>
            <a:fillRect/>
          </a:stretch>
        </p:blipFill>
        <p:spPr>
          <a:xfrm>
            <a:off x="885520" y="1857523"/>
            <a:ext cx="952500" cy="952500"/>
          </a:xfrm>
          <a:prstGeom prst="rect">
            <a:avLst/>
          </a:prstGeom>
        </p:spPr>
      </p:pic>
      <p:pic>
        <p:nvPicPr>
          <p:cNvPr id="20" name="Picture 19">
            <a:extLst>
              <a:ext uri="{FF2B5EF4-FFF2-40B4-BE49-F238E27FC236}">
                <a16:creationId xmlns:a16="http://schemas.microsoft.com/office/drawing/2014/main" id="{4310416B-3548-8E49-99D6-1314A05110B9}"/>
              </a:ext>
            </a:extLst>
          </p:cNvPr>
          <p:cNvPicPr>
            <a:picLocks noChangeAspect="1"/>
          </p:cNvPicPr>
          <p:nvPr/>
        </p:nvPicPr>
        <p:blipFill>
          <a:blip r:embed="rId17"/>
          <a:stretch>
            <a:fillRect/>
          </a:stretch>
        </p:blipFill>
        <p:spPr>
          <a:xfrm>
            <a:off x="2104720" y="1857523"/>
            <a:ext cx="952500" cy="952500"/>
          </a:xfrm>
          <a:prstGeom prst="rect">
            <a:avLst/>
          </a:prstGeom>
        </p:spPr>
      </p:pic>
      <p:pic>
        <p:nvPicPr>
          <p:cNvPr id="21" name="Picture 20">
            <a:extLst>
              <a:ext uri="{FF2B5EF4-FFF2-40B4-BE49-F238E27FC236}">
                <a16:creationId xmlns:a16="http://schemas.microsoft.com/office/drawing/2014/main" id="{37CF1112-C0CB-C848-A7A6-1013D067289F}"/>
              </a:ext>
            </a:extLst>
          </p:cNvPr>
          <p:cNvPicPr>
            <a:picLocks noChangeAspect="1"/>
          </p:cNvPicPr>
          <p:nvPr/>
        </p:nvPicPr>
        <p:blipFill>
          <a:blip r:embed="rId18"/>
          <a:stretch>
            <a:fillRect/>
          </a:stretch>
        </p:blipFill>
        <p:spPr>
          <a:xfrm>
            <a:off x="885520" y="3018258"/>
            <a:ext cx="952500" cy="952500"/>
          </a:xfrm>
          <a:prstGeom prst="rect">
            <a:avLst/>
          </a:prstGeom>
        </p:spPr>
      </p:pic>
      <p:pic>
        <p:nvPicPr>
          <p:cNvPr id="24" name="Picture 23">
            <a:extLst>
              <a:ext uri="{FF2B5EF4-FFF2-40B4-BE49-F238E27FC236}">
                <a16:creationId xmlns:a16="http://schemas.microsoft.com/office/drawing/2014/main" id="{DB6F2E7E-DDFC-724D-922B-4112798BB5E6}"/>
              </a:ext>
            </a:extLst>
          </p:cNvPr>
          <p:cNvPicPr>
            <a:picLocks noChangeAspect="1"/>
          </p:cNvPicPr>
          <p:nvPr/>
        </p:nvPicPr>
        <p:blipFill>
          <a:blip r:embed="rId19"/>
          <a:stretch>
            <a:fillRect/>
          </a:stretch>
        </p:blipFill>
        <p:spPr>
          <a:xfrm>
            <a:off x="2112458" y="2985382"/>
            <a:ext cx="952500" cy="952500"/>
          </a:xfrm>
          <a:prstGeom prst="rect">
            <a:avLst/>
          </a:prstGeom>
        </p:spPr>
      </p:pic>
      <p:pic>
        <p:nvPicPr>
          <p:cNvPr id="26" name="Picture 25">
            <a:extLst>
              <a:ext uri="{FF2B5EF4-FFF2-40B4-BE49-F238E27FC236}">
                <a16:creationId xmlns:a16="http://schemas.microsoft.com/office/drawing/2014/main" id="{53EF9D0A-2BBA-E043-BED8-79100EBF7020}"/>
              </a:ext>
            </a:extLst>
          </p:cNvPr>
          <p:cNvPicPr>
            <a:picLocks noChangeAspect="1"/>
          </p:cNvPicPr>
          <p:nvPr/>
        </p:nvPicPr>
        <p:blipFill>
          <a:blip r:embed="rId20"/>
          <a:stretch>
            <a:fillRect/>
          </a:stretch>
        </p:blipFill>
        <p:spPr>
          <a:xfrm>
            <a:off x="911852" y="4128395"/>
            <a:ext cx="952500" cy="952500"/>
          </a:xfrm>
          <a:prstGeom prst="rect">
            <a:avLst/>
          </a:prstGeom>
        </p:spPr>
      </p:pic>
      <p:pic>
        <p:nvPicPr>
          <p:cNvPr id="29" name="Picture 28">
            <a:extLst>
              <a:ext uri="{FF2B5EF4-FFF2-40B4-BE49-F238E27FC236}">
                <a16:creationId xmlns:a16="http://schemas.microsoft.com/office/drawing/2014/main" id="{7CB66968-789E-E648-99DD-3229F1503253}"/>
              </a:ext>
            </a:extLst>
          </p:cNvPr>
          <p:cNvPicPr>
            <a:picLocks noChangeAspect="1"/>
          </p:cNvPicPr>
          <p:nvPr/>
        </p:nvPicPr>
        <p:blipFill>
          <a:blip r:embed="rId21"/>
          <a:stretch>
            <a:fillRect/>
          </a:stretch>
        </p:blipFill>
        <p:spPr>
          <a:xfrm>
            <a:off x="2152840" y="4109345"/>
            <a:ext cx="952500" cy="952500"/>
          </a:xfrm>
          <a:prstGeom prst="rect">
            <a:avLst/>
          </a:prstGeom>
        </p:spPr>
      </p:pic>
      <p:sp>
        <p:nvSpPr>
          <p:cNvPr id="2" name="Rectangle 1">
            <a:extLst>
              <a:ext uri="{FF2B5EF4-FFF2-40B4-BE49-F238E27FC236}">
                <a16:creationId xmlns:a16="http://schemas.microsoft.com/office/drawing/2014/main" id="{6D776DCA-20EF-C14D-ABB4-BC9F8A597559}"/>
              </a:ext>
            </a:extLst>
          </p:cNvPr>
          <p:cNvSpPr/>
          <p:nvPr/>
        </p:nvSpPr>
        <p:spPr bwMode="auto">
          <a:xfrm>
            <a:off x="8948057" y="800100"/>
            <a:ext cx="2824843" cy="5339443"/>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1EC06A92-A5C8-9D4A-89D5-2AFB65315545}"/>
              </a:ext>
            </a:extLst>
          </p:cNvPr>
          <p:cNvPicPr>
            <a:picLocks noChangeAspect="1"/>
          </p:cNvPicPr>
          <p:nvPr/>
        </p:nvPicPr>
        <p:blipFill>
          <a:blip r:embed="rId22"/>
          <a:stretch>
            <a:fillRect/>
          </a:stretch>
        </p:blipFill>
        <p:spPr>
          <a:xfrm>
            <a:off x="9274839" y="3481045"/>
            <a:ext cx="952500" cy="952500"/>
          </a:xfrm>
          <a:prstGeom prst="rect">
            <a:avLst/>
          </a:prstGeom>
        </p:spPr>
      </p:pic>
      <p:pic>
        <p:nvPicPr>
          <p:cNvPr id="32" name="Picture 31">
            <a:extLst>
              <a:ext uri="{FF2B5EF4-FFF2-40B4-BE49-F238E27FC236}">
                <a16:creationId xmlns:a16="http://schemas.microsoft.com/office/drawing/2014/main" id="{4A19C6CA-0432-624E-B942-3145E5B51137}"/>
              </a:ext>
            </a:extLst>
          </p:cNvPr>
          <p:cNvPicPr>
            <a:picLocks noChangeAspect="1"/>
          </p:cNvPicPr>
          <p:nvPr/>
        </p:nvPicPr>
        <p:blipFill>
          <a:blip r:embed="rId16"/>
          <a:stretch>
            <a:fillRect/>
          </a:stretch>
        </p:blipFill>
        <p:spPr>
          <a:xfrm>
            <a:off x="9274839" y="2329592"/>
            <a:ext cx="952500" cy="952500"/>
          </a:xfrm>
          <a:prstGeom prst="rect">
            <a:avLst/>
          </a:prstGeom>
        </p:spPr>
      </p:pic>
      <p:pic>
        <p:nvPicPr>
          <p:cNvPr id="33" name="Picture 32">
            <a:extLst>
              <a:ext uri="{FF2B5EF4-FFF2-40B4-BE49-F238E27FC236}">
                <a16:creationId xmlns:a16="http://schemas.microsoft.com/office/drawing/2014/main" id="{9773B133-CD17-E445-BF8C-6EB659E03806}"/>
              </a:ext>
            </a:extLst>
          </p:cNvPr>
          <p:cNvPicPr>
            <a:picLocks noChangeAspect="1"/>
          </p:cNvPicPr>
          <p:nvPr/>
        </p:nvPicPr>
        <p:blipFill>
          <a:blip r:embed="rId17"/>
          <a:stretch>
            <a:fillRect/>
          </a:stretch>
        </p:blipFill>
        <p:spPr>
          <a:xfrm>
            <a:off x="10494039" y="2329592"/>
            <a:ext cx="952500" cy="952500"/>
          </a:xfrm>
          <a:prstGeom prst="rect">
            <a:avLst/>
          </a:prstGeom>
        </p:spPr>
      </p:pic>
      <p:pic>
        <p:nvPicPr>
          <p:cNvPr id="34" name="Picture 33">
            <a:extLst>
              <a:ext uri="{FF2B5EF4-FFF2-40B4-BE49-F238E27FC236}">
                <a16:creationId xmlns:a16="http://schemas.microsoft.com/office/drawing/2014/main" id="{5DDB1DFA-BB3A-D142-9D14-D05952E468B5}"/>
              </a:ext>
            </a:extLst>
          </p:cNvPr>
          <p:cNvPicPr>
            <a:picLocks noChangeAspect="1"/>
          </p:cNvPicPr>
          <p:nvPr/>
        </p:nvPicPr>
        <p:blipFill>
          <a:blip r:embed="rId19"/>
          <a:stretch>
            <a:fillRect/>
          </a:stretch>
        </p:blipFill>
        <p:spPr>
          <a:xfrm>
            <a:off x="10494039" y="3481045"/>
            <a:ext cx="952500" cy="952500"/>
          </a:xfrm>
          <a:prstGeom prst="rect">
            <a:avLst/>
          </a:prstGeom>
        </p:spPr>
      </p:pic>
    </p:spTree>
    <p:extLst>
      <p:ext uri="{BB962C8B-B14F-4D97-AF65-F5344CB8AC3E}">
        <p14:creationId xmlns:p14="http://schemas.microsoft.com/office/powerpoint/2010/main" val="1869567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2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30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par>
                                <p:cTn id="25" presetID="53" presetClass="entr" presetSubtype="16" fill="hold" nodeType="withEffect">
                                  <p:stCondLst>
                                    <p:cond delay="2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53" presetClass="entr" presetSubtype="16"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par>
                                <p:cTn id="35" presetID="53" presetClass="entr" presetSubtype="16" fill="hold"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ppt_w</p:attrName>
                                        </p:attrNameLst>
                                      </p:cBhvr>
                                      <p:tavLst>
                                        <p:tav tm="0">
                                          <p:val>
                                            <p:fltVal val="0"/>
                                          </p:val>
                                        </p:tav>
                                        <p:tav tm="100000">
                                          <p:val>
                                            <p:strVal val="#ppt_w"/>
                                          </p:val>
                                        </p:tav>
                                      </p:tavLst>
                                    </p:anim>
                                    <p:anim calcmode="lin" valueType="num">
                                      <p:cBhvr>
                                        <p:cTn id="38" dur="500" fill="hold"/>
                                        <p:tgtEl>
                                          <p:spTgt spid="32"/>
                                        </p:tgtEl>
                                        <p:attrNameLst>
                                          <p:attrName>ppt_h</p:attrName>
                                        </p:attrNameLst>
                                      </p:cBhvr>
                                      <p:tavLst>
                                        <p:tav tm="0">
                                          <p:val>
                                            <p:fltVal val="0"/>
                                          </p:val>
                                        </p:tav>
                                        <p:tav tm="100000">
                                          <p:val>
                                            <p:strVal val="#ppt_h"/>
                                          </p:val>
                                        </p:tav>
                                      </p:tavLst>
                                    </p:anim>
                                    <p:animEffect transition="in" filter="fade">
                                      <p:cBhvr>
                                        <p:cTn id="39" dur="500"/>
                                        <p:tgtEl>
                                          <p:spTgt spid="32"/>
                                        </p:tgtEl>
                                      </p:cBhvr>
                                    </p:animEffect>
                                  </p:childTnLst>
                                </p:cTn>
                              </p:par>
                              <p:par>
                                <p:cTn id="40" presetID="53" presetClass="entr" presetSubtype="16"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par>
                                <p:cTn id="45" presetID="53" presetClass="entr" presetSubtype="16" fill="hold" nodeType="withEffect">
                                  <p:stCondLst>
                                    <p:cond delay="30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ppt_w</p:attrName>
                                        </p:attrNameLst>
                                      </p:cBhvr>
                                      <p:tavLst>
                                        <p:tav tm="0">
                                          <p:val>
                                            <p:fltVal val="0"/>
                                          </p:val>
                                        </p:tav>
                                        <p:tav tm="100000">
                                          <p:val>
                                            <p:strVal val="#ppt_w"/>
                                          </p:val>
                                        </p:tav>
                                      </p:tavLst>
                                    </p:anim>
                                    <p:anim calcmode="lin" valueType="num">
                                      <p:cBhvr>
                                        <p:cTn id="48" dur="500" fill="hold"/>
                                        <p:tgtEl>
                                          <p:spTgt spid="34"/>
                                        </p:tgtEl>
                                        <p:attrNameLst>
                                          <p:attrName>ppt_h</p:attrName>
                                        </p:attrNameLst>
                                      </p:cBhvr>
                                      <p:tavLst>
                                        <p:tav tm="0">
                                          <p:val>
                                            <p:fltVal val="0"/>
                                          </p:val>
                                        </p:tav>
                                        <p:tav tm="100000">
                                          <p:val>
                                            <p:strVal val="#ppt_h"/>
                                          </p:val>
                                        </p:tav>
                                      </p:tavLst>
                                    </p:anim>
                                    <p:animEffect transition="in" filter="fade">
                                      <p:cBhvr>
                                        <p:cTn id="49" dur="500"/>
                                        <p:tgtEl>
                                          <p:spTgt spid="34"/>
                                        </p:tgtEl>
                                      </p:cBhvr>
                                    </p:animEffect>
                                  </p:childTnLst>
                                </p:cTn>
                              </p:par>
                              <p:par>
                                <p:cTn id="50" presetID="53" presetClass="entr" presetSubtype="16"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18088-C76B-C34E-9F06-D701EFA6198C}"/>
              </a:ext>
            </a:extLst>
          </p:cNvPr>
          <p:cNvPicPr>
            <a:picLocks noChangeAspect="1"/>
          </p:cNvPicPr>
          <p:nvPr/>
        </p:nvPicPr>
        <p:blipFill>
          <a:blip r:embed="rId3"/>
          <a:stretch>
            <a:fillRect/>
          </a:stretch>
        </p:blipFill>
        <p:spPr>
          <a:xfrm>
            <a:off x="1095494" y="653143"/>
            <a:ext cx="10001011" cy="9731376"/>
          </a:xfrm>
          <a:prstGeom prst="rect">
            <a:avLst/>
          </a:prstGeom>
        </p:spPr>
      </p:pic>
    </p:spTree>
    <p:extLst>
      <p:ext uri="{BB962C8B-B14F-4D97-AF65-F5344CB8AC3E}">
        <p14:creationId xmlns:p14="http://schemas.microsoft.com/office/powerpoint/2010/main" val="378391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18088-C76B-C34E-9F06-D701EFA6198C}"/>
              </a:ext>
            </a:extLst>
          </p:cNvPr>
          <p:cNvPicPr>
            <a:picLocks noChangeAspect="1"/>
          </p:cNvPicPr>
          <p:nvPr/>
        </p:nvPicPr>
        <p:blipFill>
          <a:blip r:embed="rId3"/>
          <a:stretch>
            <a:fillRect/>
          </a:stretch>
        </p:blipFill>
        <p:spPr>
          <a:xfrm>
            <a:off x="1095494" y="-4016828"/>
            <a:ext cx="10001011" cy="9731376"/>
          </a:xfrm>
          <a:prstGeom prst="rect">
            <a:avLst/>
          </a:prstGeom>
        </p:spPr>
      </p:pic>
      <p:sp>
        <p:nvSpPr>
          <p:cNvPr id="4" name="Rectangle 3">
            <a:extLst>
              <a:ext uri="{FF2B5EF4-FFF2-40B4-BE49-F238E27FC236}">
                <a16:creationId xmlns:a16="http://schemas.microsoft.com/office/drawing/2014/main" id="{80251BA6-9ED2-FA46-8045-6CFDB1542551}"/>
              </a:ext>
            </a:extLst>
          </p:cNvPr>
          <p:cNvSpPr/>
          <p:nvPr/>
        </p:nvSpPr>
        <p:spPr bwMode="auto">
          <a:xfrm>
            <a:off x="2008414" y="1861456"/>
            <a:ext cx="4523016" cy="1208315"/>
          </a:xfrm>
          <a:prstGeom prst="rect">
            <a:avLst/>
          </a:prstGeom>
          <a:noFill/>
          <a:ln w="635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DC3C3165-22C7-BD40-A1D0-D4084E931A2E}"/>
              </a:ext>
            </a:extLst>
          </p:cNvPr>
          <p:cNvSpPr/>
          <p:nvPr/>
        </p:nvSpPr>
        <p:spPr bwMode="auto">
          <a:xfrm>
            <a:off x="2008414" y="3951514"/>
            <a:ext cx="4523016" cy="947057"/>
          </a:xfrm>
          <a:prstGeom prst="rect">
            <a:avLst/>
          </a:prstGeom>
          <a:noFill/>
          <a:ln w="635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4429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12BD4"/>
                </a:solidFill>
                <a:effectLst/>
                <a:uLnTx/>
                <a:uFillTx/>
                <a:latin typeface="Segoe UI Light"/>
                <a:ea typeface="Segoe UI Symbol" panose="020B0502040204020203" pitchFamily="34" charset="0"/>
                <a:cs typeface="+mn-cs"/>
              </a:rPr>
              <a:t>An </a:t>
            </a:r>
            <a:r>
              <a:rPr kumimoji="0" lang="en-US" sz="4800" b="1" i="0" u="none" strike="noStrike" kern="1200" cap="none" spc="0" normalizeH="0" baseline="0" noProof="0" dirty="0">
                <a:ln>
                  <a:noFill/>
                </a:ln>
                <a:solidFill>
                  <a:srgbClr val="512BD4"/>
                </a:solidFill>
                <a:effectLst/>
                <a:uLnTx/>
                <a:uFillTx/>
                <a:latin typeface="Segoe UI Light"/>
                <a:ea typeface="Segoe UI Symbol" panose="020B0502040204020203" pitchFamily="34" charset="0"/>
                <a:cs typeface="+mn-cs"/>
              </a:rPr>
              <a:t>open source </a:t>
            </a:r>
            <a:r>
              <a:rPr kumimoji="0" lang="en-US" sz="3600" b="0" i="0" u="none" strike="noStrike" kern="1200" cap="none" spc="0" normalizeH="0" baseline="0" noProof="0" dirty="0">
                <a:ln>
                  <a:noFill/>
                </a:ln>
                <a:solidFill>
                  <a:srgbClr val="512BD4"/>
                </a:solidFill>
                <a:effectLst/>
                <a:uLnTx/>
                <a:uFillTx/>
                <a:latin typeface="Segoe UI Light"/>
                <a:ea typeface="Segoe UI Symbol" panose="020B0502040204020203" pitchFamily="34" charset="0"/>
                <a:cs typeface="+mn-cs"/>
              </a:rPr>
              <a:t>app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12BD4"/>
                </a:solidFill>
                <a:effectLst/>
                <a:uLnTx/>
                <a:uFillTx/>
                <a:latin typeface="Segoe UI Light"/>
                <a:ea typeface="Segoe UI Symbol" panose="020B0502040204020203" pitchFamily="34" charset="0"/>
                <a:cs typeface="+mn-cs"/>
              </a:rPr>
              <a:t>from Microsoft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12BD4"/>
                </a:solidFill>
                <a:effectLst/>
                <a:uLnTx/>
                <a:uFillTx/>
                <a:latin typeface="Segoe UI Light"/>
                <a:ea typeface="Segoe UI Symbol" panose="020B0502040204020203" pitchFamily="34" charset="0"/>
                <a:cs typeface="+mn-cs"/>
              </a:rPr>
              <a:t>building </a:t>
            </a:r>
            <a:r>
              <a:rPr kumimoji="0" lang="en-US" sz="4800" b="1" i="0" u="none" strike="noStrike" kern="1200" cap="none" spc="0" normalizeH="0" baseline="0" noProof="0" dirty="0">
                <a:ln>
                  <a:noFill/>
                </a:ln>
                <a:solidFill>
                  <a:srgbClr val="512BD4"/>
                </a:solidFill>
                <a:effectLst/>
                <a:uLnTx/>
                <a:uFillTx/>
                <a:latin typeface="Segoe UI Light"/>
                <a:ea typeface="Segoe UI Symbol" panose="020B0502040204020203" pitchFamily="34" charset="0"/>
                <a:cs typeface="+mn-cs"/>
              </a:rPr>
              <a:t>modern &amp; performant</a:t>
            </a:r>
            <a:endParaRPr kumimoji="0" lang="en-US" sz="3600" b="1" i="0" u="none" strike="noStrike" kern="1200" cap="none" spc="0" normalizeH="0" baseline="0" noProof="0" dirty="0">
              <a:ln>
                <a:noFill/>
              </a:ln>
              <a:solidFill>
                <a:srgbClr val="512BD4"/>
              </a:solidFill>
              <a:effectLst/>
              <a:uLnTx/>
              <a:uFillTx/>
              <a:latin typeface="Segoe UI Light"/>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512BD4"/>
                </a:solidFill>
                <a:effectLst/>
                <a:uLnTx/>
                <a:uFillTx/>
                <a:latin typeface="Segoe UI Light"/>
                <a:ea typeface="Segoe UI Symbol" panose="020B0502040204020203" pitchFamily="34" charset="0"/>
                <a:cs typeface="+mn-cs"/>
              </a:rPr>
              <a:t>iOS, Android, macOS,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a:noFill/>
                </a:ln>
                <a:solidFill>
                  <a:srgbClr val="512BD4"/>
                </a:solidFill>
                <a:effectLst/>
                <a:uLnTx/>
                <a:uFillTx/>
                <a:latin typeface="Segoe UI Light"/>
                <a:ea typeface="Segoe UI Symbol" panose="020B0502040204020203" pitchFamily="34" charset="0"/>
                <a:cs typeface="+mn-cs"/>
              </a:rPr>
              <a:t>watchOS</a:t>
            </a:r>
            <a:r>
              <a:rPr kumimoji="0" lang="en-US" sz="4800" b="1" i="0" u="none" strike="noStrike" kern="1200" cap="none" spc="0" normalizeH="0" baseline="0" noProof="0" dirty="0">
                <a:ln>
                  <a:noFill/>
                </a:ln>
                <a:solidFill>
                  <a:srgbClr val="512BD4"/>
                </a:solidFill>
                <a:effectLst/>
                <a:uLnTx/>
                <a:uFillTx/>
                <a:latin typeface="Segoe UI Light"/>
                <a:ea typeface="Segoe UI Symbol" panose="020B0502040204020203" pitchFamily="34" charset="0"/>
                <a:cs typeface="+mn-cs"/>
              </a:rPr>
              <a:t>, &amp; </a:t>
            </a:r>
            <a:r>
              <a:rPr kumimoji="0" lang="en-US" sz="4800" b="1" i="0" u="none" strike="noStrike" kern="1200" cap="none" spc="0" normalizeH="0" baseline="0" noProof="0" dirty="0" err="1">
                <a:ln>
                  <a:noFill/>
                </a:ln>
                <a:solidFill>
                  <a:srgbClr val="512BD4"/>
                </a:solidFill>
                <a:effectLst/>
                <a:uLnTx/>
                <a:uFillTx/>
                <a:latin typeface="Segoe UI Light"/>
                <a:ea typeface="Segoe UI Symbol" panose="020B0502040204020203" pitchFamily="34" charset="0"/>
                <a:cs typeface="+mn-cs"/>
              </a:rPr>
              <a:t>tvOS</a:t>
            </a:r>
            <a:r>
              <a:rPr kumimoji="0" lang="en-US" sz="4800" b="1" i="0" u="none" strike="noStrike" kern="1200" cap="none" spc="0" normalizeH="0" baseline="0" noProof="0" dirty="0">
                <a:ln>
                  <a:noFill/>
                </a:ln>
                <a:solidFill>
                  <a:srgbClr val="512BD4"/>
                </a:solidFill>
                <a:effectLst/>
                <a:uLnTx/>
                <a:uFillTx/>
                <a:latin typeface="Segoe UI Light"/>
                <a:ea typeface="Segoe UI Symbol" panose="020B0502040204020203" pitchFamily="34" charset="0"/>
                <a:cs typeface="+mn-cs"/>
              </a:rPr>
              <a:t> apps </a:t>
            </a:r>
            <a:r>
              <a:rPr kumimoji="0" lang="en-US" sz="3600" b="0" i="0" u="none" strike="noStrike" kern="1200" cap="none" spc="0" normalizeH="0" baseline="0" noProof="0" dirty="0">
                <a:ln>
                  <a:noFill/>
                </a:ln>
                <a:solidFill>
                  <a:srgbClr val="512BD4"/>
                </a:solidFill>
                <a:effectLst/>
                <a:uLnTx/>
                <a:uFillTx/>
                <a:latin typeface="Segoe UI Light"/>
                <a:ea typeface="Segoe UI Symbol" panose="020B0502040204020203" pitchFamily="34" charset="0"/>
                <a:cs typeface="+mn-cs"/>
              </a:rPr>
              <a:t>with .NET. </a:t>
            </a:r>
          </a:p>
        </p:txBody>
      </p:sp>
      <p:pic>
        <p:nvPicPr>
          <p:cNvPr id="4" name="Picture 3" descr="A picture containing object&#10;&#10;Description automatically generated">
            <a:extLst>
              <a:ext uri="{FF2B5EF4-FFF2-40B4-BE49-F238E27FC236}">
                <a16:creationId xmlns:a16="http://schemas.microsoft.com/office/drawing/2014/main" id="{966A7B28-0DEB-4090-A383-B0C812ED114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562592" y="6170630"/>
            <a:ext cx="1638852" cy="687370"/>
          </a:xfrm>
          <a:prstGeom prst="rect">
            <a:avLst/>
          </a:prstGeom>
        </p:spPr>
      </p:pic>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F3C7-7889-1B4A-AFAD-BFCED5F6A35A}"/>
              </a:ext>
            </a:extLst>
          </p:cNvPr>
          <p:cNvSpPr>
            <a:spLocks noGrp="1"/>
          </p:cNvSpPr>
          <p:nvPr>
            <p:ph type="title"/>
          </p:nvPr>
        </p:nvSpPr>
        <p:spPr/>
        <p:txBody>
          <a:bodyPr/>
          <a:lstStyle/>
          <a:p>
            <a:r>
              <a:rPr lang="en-US"/>
              <a:t>Broadcast translated captions in real-time</a:t>
            </a:r>
          </a:p>
        </p:txBody>
      </p:sp>
      <p:pic>
        <p:nvPicPr>
          <p:cNvPr id="3" name="Graphic 2">
            <a:extLst>
              <a:ext uri="{FF2B5EF4-FFF2-40B4-BE49-F238E27FC236}">
                <a16:creationId xmlns:a16="http://schemas.microsoft.com/office/drawing/2014/main" id="{B86DCD23-6411-3D41-8F67-60B965F314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21935" y="2931871"/>
            <a:ext cx="1382898" cy="1382898"/>
          </a:xfrm>
          <a:prstGeom prst="rect">
            <a:avLst/>
          </a:prstGeom>
        </p:spPr>
      </p:pic>
      <p:pic>
        <p:nvPicPr>
          <p:cNvPr id="4" name="Graphic 3">
            <a:extLst>
              <a:ext uri="{FF2B5EF4-FFF2-40B4-BE49-F238E27FC236}">
                <a16:creationId xmlns:a16="http://schemas.microsoft.com/office/drawing/2014/main" id="{2824C0B2-66CC-424D-A4B5-1B9CFF22E47E}"/>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15572" t="14943" r="16474" b="15516"/>
          <a:stretch/>
        </p:blipFill>
        <p:spPr>
          <a:xfrm>
            <a:off x="5843274" y="2911860"/>
            <a:ext cx="1297876" cy="1328192"/>
          </a:xfrm>
          <a:prstGeom prst="rect">
            <a:avLst/>
          </a:prstGeom>
        </p:spPr>
      </p:pic>
      <p:pic>
        <p:nvPicPr>
          <p:cNvPr id="5" name="Graphic 4" descr="Laptop">
            <a:extLst>
              <a:ext uri="{FF2B5EF4-FFF2-40B4-BE49-F238E27FC236}">
                <a16:creationId xmlns:a16="http://schemas.microsoft.com/office/drawing/2014/main" id="{84D53080-064D-914F-A935-4F7938580D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3029" y="3835443"/>
            <a:ext cx="2291989" cy="2291989"/>
          </a:xfrm>
          <a:prstGeom prst="rect">
            <a:avLst/>
          </a:prstGeom>
        </p:spPr>
      </p:pic>
      <p:pic>
        <p:nvPicPr>
          <p:cNvPr id="6" name="Graphic 5" descr="Radio microphone">
            <a:extLst>
              <a:ext uri="{FF2B5EF4-FFF2-40B4-BE49-F238E27FC236}">
                <a16:creationId xmlns:a16="http://schemas.microsoft.com/office/drawing/2014/main" id="{BE3A2F61-FEDC-4548-8CD8-DD5BE94454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90344" y="4555468"/>
            <a:ext cx="617355" cy="617355"/>
          </a:xfrm>
          <a:prstGeom prst="rect">
            <a:avLst/>
          </a:prstGeom>
        </p:spPr>
      </p:pic>
      <p:pic>
        <p:nvPicPr>
          <p:cNvPr id="7" name="Picture 6">
            <a:extLst>
              <a:ext uri="{FF2B5EF4-FFF2-40B4-BE49-F238E27FC236}">
                <a16:creationId xmlns:a16="http://schemas.microsoft.com/office/drawing/2014/main" id="{86287553-D69E-0B4B-AF50-0D7D4BC60BB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13860" y="1589011"/>
            <a:ext cx="1177631" cy="1177631"/>
          </a:xfrm>
          <a:prstGeom prst="rect">
            <a:avLst/>
          </a:prstGeom>
        </p:spPr>
      </p:pic>
      <p:sp>
        <p:nvSpPr>
          <p:cNvPr id="8" name="TextBox 7">
            <a:extLst>
              <a:ext uri="{FF2B5EF4-FFF2-40B4-BE49-F238E27FC236}">
                <a16:creationId xmlns:a16="http://schemas.microsoft.com/office/drawing/2014/main" id="{771A31AF-994B-194B-B471-A211EC705530}"/>
              </a:ext>
            </a:extLst>
          </p:cNvPr>
          <p:cNvSpPr txBox="1"/>
          <p:nvPr/>
        </p:nvSpPr>
        <p:spPr>
          <a:xfrm>
            <a:off x="9763146" y="1033467"/>
            <a:ext cx="1718740" cy="646331"/>
          </a:xfrm>
          <a:prstGeom prst="rect">
            <a:avLst/>
          </a:prstGeom>
          <a:noFill/>
        </p:spPr>
        <p:txBody>
          <a:bodyPr wrap="none" rtlCol="0">
            <a:spAutoFit/>
          </a:bodyPr>
          <a:lstStyle/>
          <a:p>
            <a:pPr algn="ctr"/>
            <a:r>
              <a:rPr lang="en-US" sz="3600" b="1"/>
              <a:t>Bonjour</a:t>
            </a:r>
          </a:p>
        </p:txBody>
      </p:sp>
      <p:sp>
        <p:nvSpPr>
          <p:cNvPr id="9" name="TextBox 8">
            <a:extLst>
              <a:ext uri="{FF2B5EF4-FFF2-40B4-BE49-F238E27FC236}">
                <a16:creationId xmlns:a16="http://schemas.microsoft.com/office/drawing/2014/main" id="{E3EBD375-6812-EF4B-8BF7-AC6433EDF9BD}"/>
              </a:ext>
            </a:extLst>
          </p:cNvPr>
          <p:cNvSpPr txBox="1"/>
          <p:nvPr/>
        </p:nvSpPr>
        <p:spPr>
          <a:xfrm>
            <a:off x="10089357" y="2143129"/>
            <a:ext cx="1066318" cy="646331"/>
          </a:xfrm>
          <a:prstGeom prst="rect">
            <a:avLst/>
          </a:prstGeom>
          <a:noFill/>
        </p:spPr>
        <p:txBody>
          <a:bodyPr wrap="none" rtlCol="0">
            <a:spAutoFit/>
          </a:bodyPr>
          <a:lstStyle/>
          <a:p>
            <a:pPr algn="ctr"/>
            <a:r>
              <a:rPr lang="en-US" sz="3600" b="1" err="1"/>
              <a:t>Hola</a:t>
            </a:r>
            <a:endParaRPr lang="en-US" sz="3600" b="1"/>
          </a:p>
        </p:txBody>
      </p:sp>
      <p:sp>
        <p:nvSpPr>
          <p:cNvPr id="10" name="TextBox 9">
            <a:extLst>
              <a:ext uri="{FF2B5EF4-FFF2-40B4-BE49-F238E27FC236}">
                <a16:creationId xmlns:a16="http://schemas.microsoft.com/office/drawing/2014/main" id="{51440C1B-F7F0-844B-A415-2A47B9518C97}"/>
              </a:ext>
            </a:extLst>
          </p:cNvPr>
          <p:cNvSpPr txBox="1"/>
          <p:nvPr/>
        </p:nvSpPr>
        <p:spPr>
          <a:xfrm>
            <a:off x="9376021" y="3252791"/>
            <a:ext cx="2492990" cy="646331"/>
          </a:xfrm>
          <a:prstGeom prst="rect">
            <a:avLst/>
          </a:prstGeom>
          <a:noFill/>
        </p:spPr>
        <p:txBody>
          <a:bodyPr wrap="none" rtlCol="0">
            <a:spAutoFit/>
          </a:bodyPr>
          <a:lstStyle/>
          <a:p>
            <a:pPr algn="ctr"/>
            <a:r>
              <a:rPr lang="ja-JP" altLang="en-US" sz="3600" b="1"/>
              <a:t>こんにちは</a:t>
            </a:r>
            <a:endParaRPr lang="en-US" sz="3600" b="1"/>
          </a:p>
        </p:txBody>
      </p:sp>
      <p:sp>
        <p:nvSpPr>
          <p:cNvPr id="11" name="TextBox 10">
            <a:extLst>
              <a:ext uri="{FF2B5EF4-FFF2-40B4-BE49-F238E27FC236}">
                <a16:creationId xmlns:a16="http://schemas.microsoft.com/office/drawing/2014/main" id="{179A5B10-A863-6A4D-92FA-466E081B3631}"/>
              </a:ext>
            </a:extLst>
          </p:cNvPr>
          <p:cNvSpPr txBox="1"/>
          <p:nvPr/>
        </p:nvSpPr>
        <p:spPr>
          <a:xfrm>
            <a:off x="9888488" y="4362453"/>
            <a:ext cx="1468056" cy="646331"/>
          </a:xfrm>
          <a:prstGeom prst="rect">
            <a:avLst/>
          </a:prstGeom>
          <a:noFill/>
        </p:spPr>
        <p:txBody>
          <a:bodyPr wrap="square" rtlCol="0">
            <a:spAutoFit/>
          </a:bodyPr>
          <a:lstStyle/>
          <a:p>
            <a:pPr algn="ctr"/>
            <a:r>
              <a:rPr lang="en-US" sz="3600" b="1"/>
              <a:t>Ciao</a:t>
            </a:r>
          </a:p>
        </p:txBody>
      </p:sp>
      <p:sp>
        <p:nvSpPr>
          <p:cNvPr id="12" name="TextBox 11">
            <a:extLst>
              <a:ext uri="{FF2B5EF4-FFF2-40B4-BE49-F238E27FC236}">
                <a16:creationId xmlns:a16="http://schemas.microsoft.com/office/drawing/2014/main" id="{A2987843-EC8F-7547-842C-BE4C0DF4895C}"/>
              </a:ext>
            </a:extLst>
          </p:cNvPr>
          <p:cNvSpPr txBox="1"/>
          <p:nvPr/>
        </p:nvSpPr>
        <p:spPr>
          <a:xfrm>
            <a:off x="10030046" y="5472115"/>
            <a:ext cx="1184940" cy="646331"/>
          </a:xfrm>
          <a:prstGeom prst="rect">
            <a:avLst/>
          </a:prstGeom>
          <a:noFill/>
        </p:spPr>
        <p:txBody>
          <a:bodyPr wrap="none" rtlCol="0">
            <a:spAutoFit/>
          </a:bodyPr>
          <a:lstStyle/>
          <a:p>
            <a:pPr algn="ctr"/>
            <a:r>
              <a:rPr lang="en-US" sz="3600" b="1"/>
              <a:t>Hallo</a:t>
            </a:r>
          </a:p>
        </p:txBody>
      </p:sp>
      <p:cxnSp>
        <p:nvCxnSpPr>
          <p:cNvPr id="13" name="Straight Arrow Connector 12">
            <a:extLst>
              <a:ext uri="{FF2B5EF4-FFF2-40B4-BE49-F238E27FC236}">
                <a16:creationId xmlns:a16="http://schemas.microsoft.com/office/drawing/2014/main" id="{47A5D87C-AEBD-6C45-BF7C-FFB232C225E3}"/>
              </a:ext>
            </a:extLst>
          </p:cNvPr>
          <p:cNvCxnSpPr>
            <a:cxnSpLocks/>
          </p:cNvCxnSpPr>
          <p:nvPr/>
        </p:nvCxnSpPr>
        <p:spPr>
          <a:xfrm>
            <a:off x="7341344" y="3645565"/>
            <a:ext cx="203467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283631-8848-5D4D-B4A2-E837788407A2}"/>
              </a:ext>
            </a:extLst>
          </p:cNvPr>
          <p:cNvCxnSpPr>
            <a:cxnSpLocks/>
          </p:cNvCxnSpPr>
          <p:nvPr/>
        </p:nvCxnSpPr>
        <p:spPr>
          <a:xfrm>
            <a:off x="7800384" y="1419699"/>
            <a:ext cx="156064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4602049-180B-0746-8128-94FC20193948}"/>
              </a:ext>
            </a:extLst>
          </p:cNvPr>
          <p:cNvCxnSpPr>
            <a:cxnSpLocks/>
          </p:cNvCxnSpPr>
          <p:nvPr/>
        </p:nvCxnSpPr>
        <p:spPr>
          <a:xfrm>
            <a:off x="7800384" y="2513981"/>
            <a:ext cx="156064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F9AC9BE-CE2C-454E-939A-9B4AD6539E9E}"/>
              </a:ext>
            </a:extLst>
          </p:cNvPr>
          <p:cNvCxnSpPr>
            <a:cxnSpLocks/>
          </p:cNvCxnSpPr>
          <p:nvPr/>
        </p:nvCxnSpPr>
        <p:spPr>
          <a:xfrm>
            <a:off x="7815374" y="4749843"/>
            <a:ext cx="154565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527D1C-922F-3944-83D4-FA05EAD81ACD}"/>
              </a:ext>
            </a:extLst>
          </p:cNvPr>
          <p:cNvCxnSpPr>
            <a:cxnSpLocks/>
          </p:cNvCxnSpPr>
          <p:nvPr/>
        </p:nvCxnSpPr>
        <p:spPr>
          <a:xfrm>
            <a:off x="7800384" y="5815221"/>
            <a:ext cx="156064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E72FD73-8FAA-2647-B56D-B30DFE1A7533}"/>
              </a:ext>
            </a:extLst>
          </p:cNvPr>
          <p:cNvCxnSpPr>
            <a:cxnSpLocks/>
          </p:cNvCxnSpPr>
          <p:nvPr/>
        </p:nvCxnSpPr>
        <p:spPr>
          <a:xfrm flipH="1">
            <a:off x="7799549" y="1419699"/>
            <a:ext cx="15825" cy="4407243"/>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B01326B-B2A1-954A-9A5F-48B2EF9CBC0A}"/>
              </a:ext>
            </a:extLst>
          </p:cNvPr>
          <p:cNvCxnSpPr>
            <a:cxnSpLocks/>
          </p:cNvCxnSpPr>
          <p:nvPr/>
        </p:nvCxnSpPr>
        <p:spPr>
          <a:xfrm>
            <a:off x="5071975" y="3575957"/>
            <a:ext cx="576463"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B099D8E-5472-C649-803B-28BD3399EEF3}"/>
              </a:ext>
            </a:extLst>
          </p:cNvPr>
          <p:cNvCxnSpPr>
            <a:cxnSpLocks/>
          </p:cNvCxnSpPr>
          <p:nvPr/>
        </p:nvCxnSpPr>
        <p:spPr>
          <a:xfrm flipV="1">
            <a:off x="2099021" y="2893027"/>
            <a:ext cx="0" cy="1177631"/>
          </a:xfrm>
          <a:prstGeom prst="straightConnector1">
            <a:avLst/>
          </a:prstGeom>
          <a:ln w="508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3E6A449-C24E-AB4D-BC3B-0E722046FC01}"/>
              </a:ext>
            </a:extLst>
          </p:cNvPr>
          <p:cNvCxnSpPr>
            <a:cxnSpLocks/>
          </p:cNvCxnSpPr>
          <p:nvPr/>
        </p:nvCxnSpPr>
        <p:spPr>
          <a:xfrm flipV="1">
            <a:off x="3122994" y="4291808"/>
            <a:ext cx="430701" cy="39381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6C2145-F06A-854D-A28A-0E6677655E40}"/>
              </a:ext>
            </a:extLst>
          </p:cNvPr>
          <p:cNvSpPr txBox="1"/>
          <p:nvPr/>
        </p:nvSpPr>
        <p:spPr>
          <a:xfrm>
            <a:off x="8338251" y="5457610"/>
            <a:ext cx="421910" cy="369332"/>
          </a:xfrm>
          <a:prstGeom prst="rect">
            <a:avLst/>
          </a:prstGeom>
          <a:noFill/>
        </p:spPr>
        <p:txBody>
          <a:bodyPr wrap="none" rtlCol="0">
            <a:spAutoFit/>
          </a:bodyPr>
          <a:lstStyle/>
          <a:p>
            <a:r>
              <a:rPr lang="en-US"/>
              <a:t>de</a:t>
            </a:r>
          </a:p>
        </p:txBody>
      </p:sp>
      <p:sp>
        <p:nvSpPr>
          <p:cNvPr id="27" name="TextBox 26">
            <a:extLst>
              <a:ext uri="{FF2B5EF4-FFF2-40B4-BE49-F238E27FC236}">
                <a16:creationId xmlns:a16="http://schemas.microsoft.com/office/drawing/2014/main" id="{BBD6B151-FF1E-DF4D-9262-D9F9773D0901}"/>
              </a:ext>
            </a:extLst>
          </p:cNvPr>
          <p:cNvSpPr txBox="1"/>
          <p:nvPr/>
        </p:nvSpPr>
        <p:spPr>
          <a:xfrm>
            <a:off x="8342778" y="4398770"/>
            <a:ext cx="314510" cy="369332"/>
          </a:xfrm>
          <a:prstGeom prst="rect">
            <a:avLst/>
          </a:prstGeom>
          <a:noFill/>
        </p:spPr>
        <p:txBody>
          <a:bodyPr wrap="none" rtlCol="0">
            <a:spAutoFit/>
          </a:bodyPr>
          <a:lstStyle/>
          <a:p>
            <a:r>
              <a:rPr lang="en-US"/>
              <a:t>it</a:t>
            </a:r>
          </a:p>
        </p:txBody>
      </p:sp>
      <p:sp>
        <p:nvSpPr>
          <p:cNvPr id="28" name="TextBox 27">
            <a:extLst>
              <a:ext uri="{FF2B5EF4-FFF2-40B4-BE49-F238E27FC236}">
                <a16:creationId xmlns:a16="http://schemas.microsoft.com/office/drawing/2014/main" id="{40B92A2A-30BD-444B-9F54-313D8F5AED60}"/>
              </a:ext>
            </a:extLst>
          </p:cNvPr>
          <p:cNvSpPr txBox="1"/>
          <p:nvPr/>
        </p:nvSpPr>
        <p:spPr>
          <a:xfrm>
            <a:off x="8289351" y="3283963"/>
            <a:ext cx="349776" cy="369332"/>
          </a:xfrm>
          <a:prstGeom prst="rect">
            <a:avLst/>
          </a:prstGeom>
          <a:noFill/>
        </p:spPr>
        <p:txBody>
          <a:bodyPr wrap="none" rtlCol="0">
            <a:spAutoFit/>
          </a:bodyPr>
          <a:lstStyle/>
          <a:p>
            <a:r>
              <a:rPr lang="en-US"/>
              <a:t>ja</a:t>
            </a:r>
          </a:p>
        </p:txBody>
      </p:sp>
      <p:sp>
        <p:nvSpPr>
          <p:cNvPr id="29" name="TextBox 28">
            <a:extLst>
              <a:ext uri="{FF2B5EF4-FFF2-40B4-BE49-F238E27FC236}">
                <a16:creationId xmlns:a16="http://schemas.microsoft.com/office/drawing/2014/main" id="{B6296BE7-2FAE-4541-9005-D1FA109A1D61}"/>
              </a:ext>
            </a:extLst>
          </p:cNvPr>
          <p:cNvSpPr txBox="1"/>
          <p:nvPr/>
        </p:nvSpPr>
        <p:spPr>
          <a:xfrm>
            <a:off x="8259425" y="2177827"/>
            <a:ext cx="389850" cy="369332"/>
          </a:xfrm>
          <a:prstGeom prst="rect">
            <a:avLst/>
          </a:prstGeom>
          <a:noFill/>
        </p:spPr>
        <p:txBody>
          <a:bodyPr wrap="none" rtlCol="0">
            <a:spAutoFit/>
          </a:bodyPr>
          <a:lstStyle/>
          <a:p>
            <a:r>
              <a:rPr lang="en-US" err="1"/>
              <a:t>es</a:t>
            </a:r>
            <a:endParaRPr lang="en-US"/>
          </a:p>
        </p:txBody>
      </p:sp>
      <p:sp>
        <p:nvSpPr>
          <p:cNvPr id="30" name="TextBox 29">
            <a:extLst>
              <a:ext uri="{FF2B5EF4-FFF2-40B4-BE49-F238E27FC236}">
                <a16:creationId xmlns:a16="http://schemas.microsoft.com/office/drawing/2014/main" id="{AB2E6857-DF0A-6C47-A494-7008820037DB}"/>
              </a:ext>
            </a:extLst>
          </p:cNvPr>
          <p:cNvSpPr txBox="1"/>
          <p:nvPr/>
        </p:nvSpPr>
        <p:spPr>
          <a:xfrm>
            <a:off x="8259425" y="1071581"/>
            <a:ext cx="335348" cy="369332"/>
          </a:xfrm>
          <a:prstGeom prst="rect">
            <a:avLst/>
          </a:prstGeom>
          <a:noFill/>
        </p:spPr>
        <p:txBody>
          <a:bodyPr wrap="none" rtlCol="0">
            <a:spAutoFit/>
          </a:bodyPr>
          <a:lstStyle/>
          <a:p>
            <a:r>
              <a:rPr lang="en-US" err="1"/>
              <a:t>fr</a:t>
            </a:r>
            <a:endParaRPr lang="en-US"/>
          </a:p>
        </p:txBody>
      </p:sp>
      <p:sp>
        <p:nvSpPr>
          <p:cNvPr id="31" name="TextBox 30">
            <a:extLst>
              <a:ext uri="{FF2B5EF4-FFF2-40B4-BE49-F238E27FC236}">
                <a16:creationId xmlns:a16="http://schemas.microsoft.com/office/drawing/2014/main" id="{650DA273-1866-C642-9D9C-594E0FBE9D59}"/>
              </a:ext>
            </a:extLst>
          </p:cNvPr>
          <p:cNvSpPr txBox="1"/>
          <p:nvPr/>
        </p:nvSpPr>
        <p:spPr>
          <a:xfrm>
            <a:off x="1506550" y="5732215"/>
            <a:ext cx="1184941" cy="646331"/>
          </a:xfrm>
          <a:prstGeom prst="rect">
            <a:avLst/>
          </a:prstGeom>
          <a:noFill/>
        </p:spPr>
        <p:txBody>
          <a:bodyPr wrap="none" rtlCol="0">
            <a:spAutoFit/>
          </a:bodyPr>
          <a:lstStyle/>
          <a:p>
            <a:pPr algn="ctr"/>
            <a:r>
              <a:rPr lang="en-US" sz="3600" b="1"/>
              <a:t>Hello</a:t>
            </a:r>
          </a:p>
        </p:txBody>
      </p:sp>
      <p:sp>
        <p:nvSpPr>
          <p:cNvPr id="32" name="TextBox 31">
            <a:extLst>
              <a:ext uri="{FF2B5EF4-FFF2-40B4-BE49-F238E27FC236}">
                <a16:creationId xmlns:a16="http://schemas.microsoft.com/office/drawing/2014/main" id="{A4693BBF-E095-BC4D-9964-08625A3B0F06}"/>
              </a:ext>
            </a:extLst>
          </p:cNvPr>
          <p:cNvSpPr txBox="1"/>
          <p:nvPr/>
        </p:nvSpPr>
        <p:spPr>
          <a:xfrm>
            <a:off x="441589" y="3189112"/>
            <a:ext cx="1514838" cy="646331"/>
          </a:xfrm>
          <a:prstGeom prst="rect">
            <a:avLst/>
          </a:prstGeom>
          <a:noFill/>
        </p:spPr>
        <p:txBody>
          <a:bodyPr wrap="none" rtlCol="0">
            <a:spAutoFit/>
          </a:bodyPr>
          <a:lstStyle/>
          <a:p>
            <a:r>
              <a:rPr lang="en-US"/>
              <a:t>Transcriptions</a:t>
            </a:r>
          </a:p>
          <a:p>
            <a:r>
              <a:rPr lang="en-US"/>
              <a:t>&amp; Translations</a:t>
            </a:r>
          </a:p>
        </p:txBody>
      </p:sp>
    </p:spTree>
    <p:extLst>
      <p:ext uri="{BB962C8B-B14F-4D97-AF65-F5344CB8AC3E}">
        <p14:creationId xmlns:p14="http://schemas.microsoft.com/office/powerpoint/2010/main" val="25114018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CaptionR: Live Translations for Xamarin Apps with C#, SignalR, and Azure Functions">
            <a:hlinkClick r:id="" action="ppaction://media"/>
            <a:extLst>
              <a:ext uri="{FF2B5EF4-FFF2-40B4-BE49-F238E27FC236}">
                <a16:creationId xmlns:a16="http://schemas.microsoft.com/office/drawing/2014/main" id="{DACB0DBE-E2D3-4D8D-B53D-B5A747177234}"/>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6027653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85416" y="1356184"/>
            <a:ext cx="12006584"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dirty="0">
                <a:solidFill>
                  <a:srgbClr val="404040"/>
                </a:solidFill>
              </a:rPr>
              <a:t>Thank you. Q&amp;A </a:t>
            </a:r>
            <a:endParaRPr lang="en-US" sz="7645" spc="0" dirty="0">
              <a:solidFill>
                <a:srgbClr val="404040"/>
              </a:solidFill>
              <a:latin typeface="Segoe UI"/>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dirty="0" err="1">
              <a:gradFill>
                <a:gsLst>
                  <a:gs pos="2917">
                    <a:srgbClr val="404040"/>
                  </a:gs>
                  <a:gs pos="30000">
                    <a:srgbClr val="404040"/>
                  </a:gs>
                </a:gsLst>
                <a:lin ang="5400000" scaled="0"/>
              </a:gradFill>
            </a:endParaRPr>
          </a:p>
        </p:txBody>
      </p:sp>
      <p:sp>
        <p:nvSpPr>
          <p:cNvPr id="12" name="TextBox 11"/>
          <p:cNvSpPr txBox="1"/>
          <p:nvPr/>
        </p:nvSpPr>
        <p:spPr>
          <a:xfrm>
            <a:off x="545359" y="4860605"/>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dirty="0">
                <a:solidFill>
                  <a:srgbClr val="404040"/>
                </a:solidFill>
                <a:cs typeface="Arial"/>
              </a:rPr>
              <a:t>Name</a:t>
            </a:r>
          </a:p>
          <a:p>
            <a:pPr defTabSz="914314"/>
            <a:r>
              <a:rPr lang="en-US" sz="1961" kern="0" dirty="0">
                <a:solidFill>
                  <a:srgbClr val="404040"/>
                </a:solidFill>
                <a:latin typeface="Segoe UI Light"/>
                <a:cs typeface="Arial"/>
              </a:rPr>
              <a:t>Title</a:t>
            </a:r>
          </a:p>
        </p:txBody>
      </p:sp>
      <p:cxnSp>
        <p:nvCxnSpPr>
          <p:cNvPr id="14" name="Straight Connector 13"/>
          <p:cNvCxnSpPr>
            <a:cxnSpLocks/>
          </p:cNvCxnSpPr>
          <p:nvPr/>
        </p:nvCxnSpPr>
        <p:spPr>
          <a:xfrm flipV="1">
            <a:off x="445770" y="5590387"/>
            <a:ext cx="10696574" cy="26334"/>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545359" y="5819122"/>
            <a:ext cx="10696574" cy="402161"/>
            <a:chOff x="1735137" y="5935662"/>
            <a:chExt cx="9732963" cy="410285"/>
          </a:xfrm>
        </p:grpSpPr>
        <p:sp>
          <p:nvSpPr>
            <p:cNvPr id="10" name="TextBox 9"/>
            <p:cNvSpPr txBox="1"/>
            <p:nvPr/>
          </p:nvSpPr>
          <p:spPr>
            <a:xfrm>
              <a:off x="1735137" y="5935662"/>
              <a:ext cx="2328863" cy="410285"/>
            </a:xfrm>
            <a:prstGeom prst="rect">
              <a:avLst/>
            </a:prstGeom>
            <a:noFill/>
          </p:spPr>
          <p:txBody>
            <a:bodyPr wrap="square" rtlCol="0">
              <a:spAutoFit/>
            </a:bodyPr>
            <a:lstStyle/>
            <a:p>
              <a:pPr defTabSz="914314">
                <a:lnSpc>
                  <a:spcPct val="130000"/>
                </a:lnSpc>
              </a:pPr>
              <a:r>
                <a:rPr lang="en-US" sz="1730" kern="0" dirty="0">
                  <a:solidFill>
                    <a:srgbClr val="404040"/>
                  </a:solidFill>
                  <a:latin typeface="Segoe UI Light"/>
                  <a:cs typeface="Arial"/>
                </a:rPr>
                <a:t>email</a:t>
              </a:r>
            </a:p>
          </p:txBody>
        </p:sp>
        <p:sp>
          <p:nvSpPr>
            <p:cNvPr id="11" name="TextBox 10"/>
            <p:cNvSpPr txBox="1"/>
            <p:nvPr/>
          </p:nvSpPr>
          <p:spPr>
            <a:xfrm>
              <a:off x="5509419" y="5935662"/>
              <a:ext cx="2024063" cy="410285"/>
            </a:xfrm>
            <a:prstGeom prst="rect">
              <a:avLst/>
            </a:prstGeom>
            <a:noFill/>
          </p:spPr>
          <p:txBody>
            <a:bodyPr wrap="square" rtlCol="0">
              <a:spAutoFit/>
            </a:bodyPr>
            <a:lstStyle/>
            <a:p>
              <a:pPr algn="ctr" defTabSz="914314">
                <a:lnSpc>
                  <a:spcPct val="130000"/>
                </a:lnSpc>
              </a:pPr>
              <a:r>
                <a:rPr lang="en-US" sz="1730" kern="0" dirty="0">
                  <a:solidFill>
                    <a:srgbClr val="404040"/>
                  </a:solidFill>
                  <a:latin typeface="Segoe UI Light"/>
                  <a:cs typeface="Arial"/>
                </a:rPr>
                <a:t>website</a:t>
              </a:r>
            </a:p>
          </p:txBody>
        </p:sp>
        <p:sp>
          <p:nvSpPr>
            <p:cNvPr id="15" name="TextBox 14"/>
            <p:cNvSpPr txBox="1"/>
            <p:nvPr/>
          </p:nvSpPr>
          <p:spPr>
            <a:xfrm>
              <a:off x="8978900" y="5935662"/>
              <a:ext cx="2489200" cy="410285"/>
            </a:xfrm>
            <a:prstGeom prst="rect">
              <a:avLst/>
            </a:prstGeom>
            <a:noFill/>
          </p:spPr>
          <p:txBody>
            <a:bodyPr wrap="square" rtlCol="0">
              <a:spAutoFit/>
            </a:bodyPr>
            <a:lstStyle/>
            <a:p>
              <a:pPr algn="r" defTabSz="914314">
                <a:lnSpc>
                  <a:spcPct val="130000"/>
                </a:lnSpc>
              </a:pPr>
              <a:r>
                <a:rPr lang="en-US" sz="1730" kern="0" dirty="0">
                  <a:solidFill>
                    <a:srgbClr val="404040"/>
                  </a:solidFill>
                  <a:latin typeface="Segoe UI Light"/>
                  <a:cs typeface="Arial"/>
                </a:rPr>
                <a:t>@Twitter</a:t>
              </a:r>
            </a:p>
          </p:txBody>
        </p:sp>
      </p:grpSp>
      <p:sp>
        <p:nvSpPr>
          <p:cNvPr id="3" name="Rectangle 2">
            <a:extLst>
              <a:ext uri="{FF2B5EF4-FFF2-40B4-BE49-F238E27FC236}">
                <a16:creationId xmlns:a16="http://schemas.microsoft.com/office/drawing/2014/main" id="{8F0CB57B-3DC1-46A7-B0C3-15D333D1C531}"/>
              </a:ext>
            </a:extLst>
          </p:cNvPr>
          <p:cNvSpPr/>
          <p:nvPr/>
        </p:nvSpPr>
        <p:spPr>
          <a:xfrm>
            <a:off x="2127938" y="2349188"/>
            <a:ext cx="8121539" cy="1403461"/>
          </a:xfrm>
          <a:prstGeom prst="rect">
            <a:avLst/>
          </a:prstGeom>
        </p:spPr>
        <p:txBody>
          <a:bodyPr wrap="square">
            <a:spAutoFit/>
          </a:bodyPr>
          <a:lstStyle/>
          <a:p>
            <a:pPr algn="ctr"/>
            <a:r>
              <a:rPr lang="en-US" sz="1730" dirty="0"/>
              <a:t>aka.ms/</a:t>
            </a:r>
            <a:r>
              <a:rPr lang="en-US" sz="1730" dirty="0" err="1"/>
              <a:t>xamarin</a:t>
            </a:r>
            <a:endParaRPr lang="en-US" sz="1730" dirty="0"/>
          </a:p>
          <a:p>
            <a:pPr algn="ctr"/>
            <a:r>
              <a:rPr lang="en-US" sz="1730" dirty="0"/>
              <a:t>aka.ms/</a:t>
            </a:r>
            <a:r>
              <a:rPr lang="en-US" sz="1730" dirty="0" err="1"/>
              <a:t>xamarinessentials</a:t>
            </a:r>
            <a:endParaRPr lang="en-US" sz="1730" dirty="0"/>
          </a:p>
          <a:p>
            <a:pPr algn="ctr"/>
            <a:r>
              <a:rPr lang="en-US" sz="1730" dirty="0"/>
              <a:t>github.com/</a:t>
            </a:r>
            <a:r>
              <a:rPr lang="en-US" sz="1730" dirty="0" err="1"/>
              <a:t>anthonychu</a:t>
            </a:r>
            <a:r>
              <a:rPr lang="en-US" sz="1730" dirty="0"/>
              <a:t>/</a:t>
            </a:r>
            <a:r>
              <a:rPr lang="en-US" sz="1730" dirty="0" err="1"/>
              <a:t>captionr</a:t>
            </a:r>
            <a:endParaRPr lang="en-US" sz="1730" dirty="0"/>
          </a:p>
          <a:p>
            <a:pPr algn="ctr"/>
            <a:r>
              <a:rPr lang="en-US" sz="1730" dirty="0"/>
              <a:t>github.com/</a:t>
            </a:r>
            <a:r>
              <a:rPr lang="en-US" sz="1730" dirty="0" err="1"/>
              <a:t>jamesmontemagno</a:t>
            </a:r>
            <a:r>
              <a:rPr lang="en-US" sz="1730" dirty="0"/>
              <a:t>/</a:t>
            </a:r>
            <a:r>
              <a:rPr lang="en-US" sz="1730" dirty="0" err="1"/>
              <a:t>xamchat</a:t>
            </a:r>
            <a:endParaRPr lang="en-US" sz="1730" dirty="0"/>
          </a:p>
          <a:p>
            <a:pPr algn="ctr"/>
            <a:r>
              <a:rPr lang="en-US" sz="1600" dirty="0">
                <a:hlinkClick r:id="rId3"/>
              </a:rPr>
              <a:t>montemagno.com/real-time-communication-for-mobile-with-</a:t>
            </a:r>
            <a:r>
              <a:rPr lang="en-US" sz="1600" dirty="0" err="1">
                <a:hlinkClick r:id="rId3"/>
              </a:rPr>
              <a:t>signalr</a:t>
            </a:r>
            <a:r>
              <a:rPr lang="en-US" sz="1600" dirty="0">
                <a:hlinkClick r:id="rId3"/>
              </a:rPr>
              <a:t>/</a:t>
            </a:r>
            <a:endParaRPr lang="en-US" sz="1600" dirty="0"/>
          </a:p>
        </p:txBody>
      </p:sp>
    </p:spTree>
    <p:extLst>
      <p:ext uri="{BB962C8B-B14F-4D97-AF65-F5344CB8AC3E}">
        <p14:creationId xmlns:p14="http://schemas.microsoft.com/office/powerpoint/2010/main" val="38845351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dirty="0"/>
              <a:t>Xamarin App Architecture</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9" name="Group 28">
            <a:extLst>
              <a:ext uri="{FF2B5EF4-FFF2-40B4-BE49-F238E27FC236}">
                <a16:creationId xmlns:a16="http://schemas.microsoft.com/office/drawing/2014/main" id="{7B4CA0C8-9637-4C1A-884F-2524844898A3}"/>
              </a:ext>
            </a:extLst>
          </p:cNvPr>
          <p:cNvGrpSpPr/>
          <p:nvPr/>
        </p:nvGrpSpPr>
        <p:grpSpPr>
          <a:xfrm>
            <a:off x="378892" y="3388164"/>
            <a:ext cx="6521569" cy="2156154"/>
            <a:chOff x="2892372" y="3279586"/>
            <a:chExt cx="6448375" cy="1705020"/>
          </a:xfrm>
        </p:grpSpPr>
        <p:sp>
          <p:nvSpPr>
            <p:cNvPr id="30" name="Rectangle 29">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1"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a:t>
              </a:r>
              <a:r>
                <a:rPr kumimoji="0" lang="en-US" sz="20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Platform APIs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a:t>
              </a:r>
              <a:r>
                <a:rPr kumimoji="0" lang="en-US" sz="20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print">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1083454" y="2748295"/>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292108" y="2748295"/>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42" name="TextBox 41">
            <a:extLst>
              <a:ext uri="{FF2B5EF4-FFF2-40B4-BE49-F238E27FC236}">
                <a16:creationId xmlns:a16="http://schemas.microsoft.com/office/drawing/2014/main" id="{F6CE9FEC-3DB2-45F5-99F5-6A0A05D62C1A}"/>
              </a:ext>
            </a:extLst>
          </p:cNvPr>
          <p:cNvSpPr txBox="1"/>
          <p:nvPr/>
        </p:nvSpPr>
        <p:spPr>
          <a:xfrm>
            <a:off x="5475743" y="2760299"/>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Tree>
    <p:extLst>
      <p:ext uri="{BB962C8B-B14F-4D97-AF65-F5344CB8AC3E}">
        <p14:creationId xmlns:p14="http://schemas.microsoft.com/office/powerpoint/2010/main" val="33552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p>
        </p:txBody>
      </p:sp>
      <p:sp>
        <p:nvSpPr>
          <p:cNvPr id="19" name="Rounded Rectangle 18"/>
          <p:cNvSpPr/>
          <p:nvPr/>
        </p:nvSpPr>
        <p:spPr>
          <a:xfrm>
            <a:off x="74086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Windows.Media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0" name="Rounded Rectangle 19"/>
          <p:cNvSpPr/>
          <p:nvPr/>
        </p:nvSpPr>
        <p:spPr>
          <a:xfrm>
            <a:off x="2911154" y="1875366"/>
            <a:ext cx="2033609" cy="666217"/>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00"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Windows.Networking</a:t>
            </a:r>
            <a:endParaRPr lang="en-US" sz="1400"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1" name="Rounded Rectangle 20"/>
          <p:cNvSpPr/>
          <p:nvPr/>
        </p:nvSpPr>
        <p:spPr>
          <a:xfrm>
            <a:off x="5081441"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Windows.Storage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2" name="Rounded Rectangle 21"/>
          <p:cNvSpPr/>
          <p:nvPr/>
        </p:nvSpPr>
        <p:spPr>
          <a:xfrm>
            <a:off x="7251728"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Windows.Foundation</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3" name="Rounded Rectangle 22"/>
          <p:cNvSpPr/>
          <p:nvPr/>
        </p:nvSpPr>
        <p:spPr>
          <a:xfrm>
            <a:off x="942201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Windows.Devices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9"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0"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1"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2"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4"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5"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26"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7"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8"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9" name="Left Brace 28"/>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30" name="Rectangle 29"/>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59269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Xamarin.iOS</a:t>
            </a:r>
            <a:endParaRPr lang="en-US"/>
          </a:p>
        </p:txBody>
      </p:sp>
      <p:grpSp>
        <p:nvGrpSpPr>
          <p:cNvPr id="6" name="Group 5"/>
          <p:cNvGrpSpPr/>
          <p:nvPr/>
        </p:nvGrpSpPr>
        <p:grpSpPr>
          <a:xfrm>
            <a:off x="740866" y="1875365"/>
            <a:ext cx="10714759" cy="666218"/>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Xamarin.Android</a:t>
            </a:r>
            <a:endParaRPr lang="en-US"/>
          </a:p>
        </p:txBody>
      </p:sp>
      <p:grpSp>
        <p:nvGrpSpPr>
          <p:cNvPr id="28" name="Group 27"/>
          <p:cNvGrpSpPr/>
          <p:nvPr/>
        </p:nvGrpSpPr>
        <p:grpSpPr>
          <a:xfrm>
            <a:off x="740866" y="1875365"/>
            <a:ext cx="10714759" cy="666218"/>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iOS, Android, Desktop, Web, Cloud, and More!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IntelliSense &amp; Code Cleanup</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Enhanced Collaboration with Live Share and Pull Request Experience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Debugger &amp; Search Windows</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8745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Build2019_Breakout_Template</Template>
  <TotalTime>0</TotalTime>
  <Words>2647</Words>
  <Application>Microsoft Office PowerPoint</Application>
  <PresentationFormat>Widescreen</PresentationFormat>
  <Paragraphs>347</Paragraphs>
  <Slides>42</Slides>
  <Notes>37</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Arial</vt:lpstr>
      <vt:lpstr>Calibri</vt:lpstr>
      <vt:lpstr>Calibri Light</vt:lpstr>
      <vt:lpstr>Consolas</vt:lpstr>
      <vt:lpstr>Roboto Light</vt:lpstr>
      <vt:lpstr>Segoe UI</vt:lpstr>
      <vt:lpstr>Segoe UI Light</vt:lpstr>
      <vt:lpstr>Segoe UI Semibold</vt:lpstr>
      <vt:lpstr>Segoe UI Semilight</vt:lpstr>
      <vt:lpstr>Wingdings</vt:lpstr>
      <vt:lpstr>Dotnet_Template</vt:lpstr>
      <vt:lpstr>1_Dotnet_Template</vt:lpstr>
      <vt:lpstr>Crafting Real-time Mobile Apps with Xamarin &amp; SignalR</vt:lpstr>
      <vt:lpstr>.NET: Your platform for building anything</vt:lpstr>
      <vt:lpstr>PowerPoint Presentation</vt:lpstr>
      <vt:lpstr>PowerPoint Presentation</vt:lpstr>
      <vt:lpstr>Xamarin App Architecture</vt:lpstr>
      <vt:lpstr>Windows APIs</vt:lpstr>
      <vt:lpstr>Xamarin.iOS</vt:lpstr>
      <vt:lpstr>Xamarin.Android</vt:lpstr>
      <vt:lpstr>Visual Studio 2019</vt:lpstr>
      <vt:lpstr>PowerPoint Presentation</vt:lpstr>
      <vt:lpstr>Xamarin.Essentials</vt:lpstr>
      <vt:lpstr>Xamarin.Essentials: Cross-Platform Native APIs</vt:lpstr>
      <vt:lpstr>Xamarin.Forms</vt:lpstr>
      <vt:lpstr>Xamarin.Forms: Cross-Platform Native UI</vt:lpstr>
      <vt:lpstr>Real-time Apps</vt:lpstr>
      <vt:lpstr>PowerPoint Presentation</vt:lpstr>
      <vt:lpstr>PowerPoint Presentation</vt:lpstr>
      <vt:lpstr>PowerPoint Presentation</vt:lpstr>
      <vt:lpstr>PowerPoint Presentation</vt:lpstr>
      <vt:lpstr>PowerPoint Presentation</vt:lpstr>
      <vt:lpstr>PowerPoint Presentation</vt:lpstr>
      <vt:lpstr>Broadcast from server</vt:lpstr>
      <vt:lpstr>Broadcast from a device</vt:lpstr>
      <vt:lpstr>PowerPoint Presentation</vt:lpstr>
      <vt:lpstr>SignalR SDK</vt:lpstr>
      <vt:lpstr>SignalR + Xamarin</vt:lpstr>
      <vt:lpstr>PowerPoint Presentation</vt:lpstr>
      <vt:lpstr>PowerPoint Presentation</vt:lpstr>
      <vt:lpstr>PowerPoint Presentation</vt:lpstr>
      <vt:lpstr>PowerPoint Presentation</vt:lpstr>
      <vt:lpstr>PowerPoint Presentation</vt:lpstr>
      <vt:lpstr>XamChat!</vt:lpstr>
      <vt:lpstr>Self Hosted or Azure SignalR Service</vt:lpstr>
      <vt:lpstr>PowerPoint Presentation</vt:lpstr>
      <vt:lpstr>PowerPoint Presentation</vt:lpstr>
      <vt:lpstr>PowerPoint Presentation</vt:lpstr>
      <vt:lpstr>PowerPoint Presentation</vt:lpstr>
      <vt:lpstr>PowerPoint Presentation</vt:lpstr>
      <vt:lpstr>PowerPoint Presentation</vt:lpstr>
      <vt:lpstr>Broadcast translated captions in real-time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2019-05-31T17:17:33Z</dcterms:created>
  <dcterms:modified xsi:type="dcterms:W3CDTF">2019-05-31T17:33:12Z</dcterms:modified>
</cp:coreProperties>
</file>